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3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1" d="100"/>
          <a:sy n="91" d="100"/>
        </p:scale>
        <p:origin x="55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Arial"/>
              <a:buChar char="●"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Clr>
                <a:schemeClr val="dk1"/>
              </a:buClr>
              <a:buFont typeface="Arial"/>
              <a:buChar char="○"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Clr>
                <a:schemeClr val="dk1"/>
              </a:buClr>
              <a:buFont typeface="Arial"/>
              <a:buChar char="■"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Clr>
                <a:schemeClr val="dk1"/>
              </a:buClr>
              <a:buFont typeface="Arial"/>
              <a:buChar char="●"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Clr>
                <a:schemeClr val="dk1"/>
              </a:buClr>
              <a:buFont typeface="Arial"/>
              <a:buChar char="○"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Clr>
                <a:schemeClr val="dk1"/>
              </a:buClr>
              <a:buFont typeface="Arial"/>
              <a:buChar char="■"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Clr>
                <a:schemeClr val="dk1"/>
              </a:buClr>
              <a:buFont typeface="Arial"/>
              <a:buChar char="●"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Clr>
                <a:schemeClr val="dk1"/>
              </a:buClr>
              <a:buFont typeface="Arial"/>
              <a:buChar char="○"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Clr>
                <a:schemeClr val="dk1"/>
              </a:buClr>
              <a:buFont typeface="Arial"/>
              <a:buChar char="■"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"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Laurel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"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So sorry Niki could not join us. We were star-crossed – she from marketing, me from tech comm. Together we built a cross-functional content potluck that leveraged content from many silos such as Professional Services, Product Marketing, Product Mgmt, Tech Comm, Support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"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What is a content potluck? When teams come together to mine their own content, develop holistic content of diverse types, and syndicate that content where our readers already visit.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verage"/>
              <a:buNone/>
            </a:pPr>
            <a:r>
              <a:rPr lang="en" sz="1400" b="0" i="0" u="none" strike="noStrike" cap="none">
                <a:solidFill>
                  <a:schemeClr val="dk1"/>
                </a:solidFill>
                <a:latin typeface="Average"/>
                <a:ea typeface="Average"/>
                <a:cs typeface="Average"/>
                <a:sym typeface="Average"/>
              </a:rPr>
              <a:t>We can offer a laundry list of content creators, but finding your stakeholders is more than just finding the right departments to work with. Within these content development teams, you can usually find a representative that is passionate about content and collaboration. It might not be the manager; in fact, it frequently is not. Populating your interlock with ICs brings people who are closer to your audience to the table, and gives them opportunities for career growth.</a:t>
            </a:r>
          </a:p>
          <a:p>
            <a:pPr marL="0" marR="0" lvl="0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6" name="Shape 10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12" name="Shape 11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 5">
    <p:bg>
      <p:bgPr>
        <a:solidFill>
          <a:srgbClr val="FFFFFF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0" y="0"/>
            <a:ext cx="9144000" cy="514349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" name="Shape 11"/>
          <p:cNvSpPr txBox="1">
            <a:spLocks noGrp="1"/>
          </p:cNvSpPr>
          <p:nvPr>
            <p:ph type="title"/>
          </p:nvPr>
        </p:nvSpPr>
        <p:spPr>
          <a:xfrm rot="-5400000">
            <a:off x="-620223" y="1797499"/>
            <a:ext cx="4064098" cy="1506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Oswald"/>
              <a:buNone/>
              <a:defRPr sz="4800" b="1" i="0" u="none" strike="noStrike" cap="none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Oswald"/>
              <a:buNone/>
              <a:defRPr sz="4800" b="1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Oswald"/>
              <a:buNone/>
              <a:defRPr sz="4800" b="1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Oswald"/>
              <a:buNone/>
              <a:defRPr sz="4800" b="1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Oswald"/>
              <a:buNone/>
              <a:defRPr sz="4800" b="1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Oswald"/>
              <a:buNone/>
              <a:defRPr sz="4800" b="1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Oswald"/>
              <a:buNone/>
              <a:defRPr sz="4800" b="1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Oswald"/>
              <a:buNone/>
              <a:defRPr sz="4800" b="1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Oswald"/>
              <a:buNone/>
              <a:defRPr sz="4800" b="1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body" idx="1"/>
          </p:nvPr>
        </p:nvSpPr>
        <p:spPr>
          <a:xfrm>
            <a:off x="2601000" y="518875"/>
            <a:ext cx="5913298" cy="406409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verage"/>
              <a:buNone/>
              <a:defRPr sz="1600" b="0" i="0" u="none" strike="noStrike" cap="none">
                <a:solidFill>
                  <a:schemeClr val="dk2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 marL="457200" marR="0" lvl="1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verage"/>
              <a:buNone/>
              <a:defRPr sz="1400" b="0" i="0" u="none" strike="noStrike" cap="none">
                <a:solidFill>
                  <a:schemeClr val="dk2"/>
                </a:solidFill>
                <a:latin typeface="Average"/>
                <a:ea typeface="Average"/>
                <a:cs typeface="Average"/>
                <a:sym typeface="Average"/>
              </a:defRPr>
            </a:lvl2pPr>
            <a:lvl3pPr marL="914400" marR="0" lvl="2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verage"/>
              <a:buNone/>
              <a:defRPr sz="1400" b="0" i="0" u="none" strike="noStrike" cap="none">
                <a:solidFill>
                  <a:schemeClr val="dk2"/>
                </a:solidFill>
                <a:latin typeface="Average"/>
                <a:ea typeface="Average"/>
                <a:cs typeface="Average"/>
                <a:sym typeface="Average"/>
              </a:defRPr>
            </a:lvl3pPr>
            <a:lvl4pPr marL="1371600" marR="0" lvl="3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verage"/>
              <a:buNone/>
              <a:defRPr sz="1400" b="0" i="0" u="none" strike="noStrike" cap="none">
                <a:solidFill>
                  <a:schemeClr val="dk2"/>
                </a:solidFill>
                <a:latin typeface="Average"/>
                <a:ea typeface="Average"/>
                <a:cs typeface="Average"/>
                <a:sym typeface="Average"/>
              </a:defRPr>
            </a:lvl4pPr>
            <a:lvl5pPr marL="1828800" marR="0" lvl="4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verage"/>
              <a:buNone/>
              <a:defRPr sz="1400" b="0" i="0" u="none" strike="noStrike" cap="none">
                <a:solidFill>
                  <a:schemeClr val="dk2"/>
                </a:solidFill>
                <a:latin typeface="Average"/>
                <a:ea typeface="Average"/>
                <a:cs typeface="Average"/>
                <a:sym typeface="Average"/>
              </a:defRPr>
            </a:lvl5pPr>
            <a:lvl6pPr marL="2286000" marR="0" lvl="5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verage"/>
              <a:buNone/>
              <a:defRPr sz="1400" b="0" i="0" u="none" strike="noStrike" cap="none">
                <a:solidFill>
                  <a:schemeClr val="dk2"/>
                </a:solidFill>
                <a:latin typeface="Average"/>
                <a:ea typeface="Average"/>
                <a:cs typeface="Average"/>
                <a:sym typeface="Average"/>
              </a:defRPr>
            </a:lvl6pPr>
            <a:lvl7pPr marL="2743200" marR="0" lvl="6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verage"/>
              <a:buNone/>
              <a:defRPr sz="1400" b="0" i="0" u="none" strike="noStrike" cap="none">
                <a:solidFill>
                  <a:schemeClr val="dk2"/>
                </a:solidFill>
                <a:latin typeface="Average"/>
                <a:ea typeface="Average"/>
                <a:cs typeface="Average"/>
                <a:sym typeface="Average"/>
              </a:defRPr>
            </a:lvl7pPr>
            <a:lvl8pPr marL="3200400" marR="0" lvl="7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verage"/>
              <a:buNone/>
              <a:defRPr sz="1400" b="0" i="0" u="none" strike="noStrike" cap="none">
                <a:solidFill>
                  <a:schemeClr val="dk2"/>
                </a:solidFill>
                <a:latin typeface="Average"/>
                <a:ea typeface="Average"/>
                <a:cs typeface="Average"/>
                <a:sym typeface="Average"/>
              </a:defRPr>
            </a:lvl8pPr>
            <a:lvl9pPr marL="3657600" marR="0" lvl="8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verage"/>
              <a:buNone/>
              <a:defRPr sz="1400" b="0" i="0" u="none" strike="noStrike" cap="none">
                <a:solidFill>
                  <a:schemeClr val="dk2"/>
                </a:solidFill>
                <a:latin typeface="Average"/>
                <a:ea typeface="Average"/>
                <a:cs typeface="Average"/>
                <a:sym typeface="Average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fld id="{00000000-1234-1234-1234-123412341234}" type="slidenum">
              <a:rPr lang="en"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" sz="1000" b="0" i="0" u="none" strike="noStrike" cap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7999" cy="75569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Oswald"/>
              <a:buNone/>
              <a:defRPr sz="2400" b="0" i="0" u="none" strike="noStrike" cap="none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lvl="1" indent="0">
              <a:spcBef>
                <a:spcPts val="0"/>
              </a:spcBef>
              <a:buClr>
                <a:schemeClr val="dk1"/>
              </a:buClr>
              <a:buFont typeface="Oswald"/>
              <a:buNone/>
              <a:defRPr sz="24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lvl="2" indent="0">
              <a:spcBef>
                <a:spcPts val="0"/>
              </a:spcBef>
              <a:buClr>
                <a:schemeClr val="dk1"/>
              </a:buClr>
              <a:buFont typeface="Oswald"/>
              <a:buNone/>
              <a:defRPr sz="24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lvl="3" indent="0">
              <a:spcBef>
                <a:spcPts val="0"/>
              </a:spcBef>
              <a:buClr>
                <a:schemeClr val="dk1"/>
              </a:buClr>
              <a:buFont typeface="Oswald"/>
              <a:buNone/>
              <a:defRPr sz="24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lvl="4" indent="0">
              <a:spcBef>
                <a:spcPts val="0"/>
              </a:spcBef>
              <a:buClr>
                <a:schemeClr val="dk1"/>
              </a:buClr>
              <a:buFont typeface="Oswald"/>
              <a:buNone/>
              <a:defRPr sz="24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lvl="5" indent="0">
              <a:spcBef>
                <a:spcPts val="0"/>
              </a:spcBef>
              <a:buClr>
                <a:schemeClr val="dk1"/>
              </a:buClr>
              <a:buFont typeface="Oswald"/>
              <a:buNone/>
              <a:defRPr sz="24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lvl="6" indent="0">
              <a:spcBef>
                <a:spcPts val="0"/>
              </a:spcBef>
              <a:buClr>
                <a:schemeClr val="dk1"/>
              </a:buClr>
              <a:buFont typeface="Oswald"/>
              <a:buNone/>
              <a:defRPr sz="24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lvl="7" indent="0">
              <a:spcBef>
                <a:spcPts val="0"/>
              </a:spcBef>
              <a:buClr>
                <a:schemeClr val="dk1"/>
              </a:buClr>
              <a:buFont typeface="Oswald"/>
              <a:buNone/>
              <a:defRPr sz="24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lvl="8" indent="0">
              <a:spcBef>
                <a:spcPts val="0"/>
              </a:spcBef>
              <a:buClr>
                <a:schemeClr val="dk1"/>
              </a:buClr>
              <a:buFont typeface="Oswald"/>
              <a:buNone/>
              <a:defRPr sz="24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7999" cy="3179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buNone/>
              <a:defRPr sz="1200" b="0" i="0" u="none" strike="noStrike" cap="non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 marL="457200" marR="0" lvl="1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buNone/>
              <a:defRPr sz="1200" b="0" i="0" u="none" strike="noStrike" cap="non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2pPr>
            <a:lvl3pPr marL="914400" marR="0" lvl="2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buNone/>
              <a:defRPr sz="1200" b="0" i="0" u="none" strike="noStrike" cap="non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3pPr>
            <a:lvl4pPr marL="1371600" marR="0" lvl="3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buNone/>
              <a:defRPr sz="1200" b="0" i="0" u="none" strike="noStrike" cap="non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4pPr>
            <a:lvl5pPr marL="1828800" marR="0" lvl="4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buNone/>
              <a:defRPr sz="1200" b="0" i="0" u="none" strike="noStrike" cap="non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5pPr>
            <a:lvl6pPr marL="2286000" marR="0" lvl="5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buNone/>
              <a:defRPr sz="1200" b="0" i="0" u="none" strike="noStrike" cap="non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6pPr>
            <a:lvl7pPr marL="2743200" marR="0" lvl="6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buNone/>
              <a:defRPr sz="1200" b="0" i="0" u="none" strike="noStrike" cap="non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7pPr>
            <a:lvl8pPr marL="3200400" marR="0" lvl="7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buNone/>
              <a:defRPr sz="1200" b="0" i="0" u="none" strike="noStrike" cap="non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8pPr>
            <a:lvl9pPr marL="3657600" marR="0" lvl="8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buNone/>
              <a:defRPr sz="1200" b="0" i="0" u="none" strike="noStrike" cap="non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sldNum" idx="12"/>
          </p:nvPr>
        </p:nvSpPr>
        <p:spPr>
          <a:xfrm>
            <a:off x="8490250" y="4681007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"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bg>
      <p:bgPr>
        <a:solidFill>
          <a:schemeClr val="lt2"/>
        </a:solidFill>
        <a:effectLst/>
      </p:bgPr>
    </p:bg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6227100" cy="4090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Oswald"/>
              <a:buNone/>
              <a:defRPr sz="4800" b="0" i="0" u="none" strike="noStrike" cap="none">
                <a:solidFill>
                  <a:schemeClr val="lt1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lvl="1" indent="0">
              <a:spcBef>
                <a:spcPts val="0"/>
              </a:spcBef>
              <a:buClr>
                <a:schemeClr val="lt1"/>
              </a:buClr>
              <a:buFont typeface="Oswald"/>
              <a:buNone/>
              <a:defRPr sz="4800">
                <a:solidFill>
                  <a:schemeClr val="lt1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lvl="2" indent="0">
              <a:spcBef>
                <a:spcPts val="0"/>
              </a:spcBef>
              <a:buClr>
                <a:schemeClr val="lt1"/>
              </a:buClr>
              <a:buFont typeface="Oswald"/>
              <a:buNone/>
              <a:defRPr sz="4800">
                <a:solidFill>
                  <a:schemeClr val="lt1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lvl="3" indent="0">
              <a:spcBef>
                <a:spcPts val="0"/>
              </a:spcBef>
              <a:buClr>
                <a:schemeClr val="lt1"/>
              </a:buClr>
              <a:buFont typeface="Oswald"/>
              <a:buNone/>
              <a:defRPr sz="4800">
                <a:solidFill>
                  <a:schemeClr val="lt1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lvl="4" indent="0">
              <a:spcBef>
                <a:spcPts val="0"/>
              </a:spcBef>
              <a:buClr>
                <a:schemeClr val="lt1"/>
              </a:buClr>
              <a:buFont typeface="Oswald"/>
              <a:buNone/>
              <a:defRPr sz="4800">
                <a:solidFill>
                  <a:schemeClr val="lt1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lvl="5" indent="0">
              <a:spcBef>
                <a:spcPts val="0"/>
              </a:spcBef>
              <a:buClr>
                <a:schemeClr val="lt1"/>
              </a:buClr>
              <a:buFont typeface="Oswald"/>
              <a:buNone/>
              <a:defRPr sz="4800">
                <a:solidFill>
                  <a:schemeClr val="lt1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lvl="6" indent="0">
              <a:spcBef>
                <a:spcPts val="0"/>
              </a:spcBef>
              <a:buClr>
                <a:schemeClr val="lt1"/>
              </a:buClr>
              <a:buFont typeface="Oswald"/>
              <a:buNone/>
              <a:defRPr sz="4800">
                <a:solidFill>
                  <a:schemeClr val="lt1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lvl="7" indent="0">
              <a:spcBef>
                <a:spcPts val="0"/>
              </a:spcBef>
              <a:buClr>
                <a:schemeClr val="lt1"/>
              </a:buClr>
              <a:buFont typeface="Oswald"/>
              <a:buNone/>
              <a:defRPr sz="4800">
                <a:solidFill>
                  <a:schemeClr val="lt1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lvl="8" indent="0">
              <a:spcBef>
                <a:spcPts val="0"/>
              </a:spcBef>
              <a:buClr>
                <a:schemeClr val="lt1"/>
              </a:buClr>
              <a:buFont typeface="Oswald"/>
              <a:buNone/>
              <a:defRPr sz="4800">
                <a:solidFill>
                  <a:schemeClr val="lt1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sldNum" idx="12"/>
          </p:nvPr>
        </p:nvSpPr>
        <p:spPr>
          <a:xfrm>
            <a:off x="8490250" y="4681007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fld id="{00000000-1234-1234-1234-123412341234}" type="slidenum">
              <a:rPr lang="en"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"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/>
          <p:nvPr/>
        </p:nvSpPr>
        <p:spPr>
          <a:xfrm>
            <a:off x="4572000" y="0"/>
            <a:ext cx="4572000" cy="5143499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65" name="Shape 65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66" name="Shape 66"/>
          <p:cNvSpPr txBox="1">
            <a:spLocks noGrp="1"/>
          </p:cNvSpPr>
          <p:nvPr>
            <p:ph type="title"/>
          </p:nvPr>
        </p:nvSpPr>
        <p:spPr>
          <a:xfrm>
            <a:off x="265500" y="1081400"/>
            <a:ext cx="4045197" cy="1710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Oswald"/>
              <a:buNone/>
              <a:defRPr sz="4200" b="0" i="0" u="none" strike="noStrike" cap="none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lvl="1" indent="0" algn="ctr">
              <a:spcBef>
                <a:spcPts val="0"/>
              </a:spcBef>
              <a:buClr>
                <a:schemeClr val="dk1"/>
              </a:buClr>
              <a:buFont typeface="Oswald"/>
              <a:buNone/>
              <a:defRPr sz="42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lvl="2" indent="0" algn="ctr">
              <a:spcBef>
                <a:spcPts val="0"/>
              </a:spcBef>
              <a:buClr>
                <a:schemeClr val="dk1"/>
              </a:buClr>
              <a:buFont typeface="Oswald"/>
              <a:buNone/>
              <a:defRPr sz="42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lvl="3" indent="0" algn="ctr">
              <a:spcBef>
                <a:spcPts val="0"/>
              </a:spcBef>
              <a:buClr>
                <a:schemeClr val="dk1"/>
              </a:buClr>
              <a:buFont typeface="Oswald"/>
              <a:buNone/>
              <a:defRPr sz="42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lvl="4" indent="0" algn="ctr">
              <a:spcBef>
                <a:spcPts val="0"/>
              </a:spcBef>
              <a:buClr>
                <a:schemeClr val="dk1"/>
              </a:buClr>
              <a:buFont typeface="Oswald"/>
              <a:buNone/>
              <a:defRPr sz="42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lvl="5" indent="0" algn="ctr">
              <a:spcBef>
                <a:spcPts val="0"/>
              </a:spcBef>
              <a:buClr>
                <a:schemeClr val="dk1"/>
              </a:buClr>
              <a:buFont typeface="Oswald"/>
              <a:buNone/>
              <a:defRPr sz="42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lvl="6" indent="0" algn="ctr">
              <a:spcBef>
                <a:spcPts val="0"/>
              </a:spcBef>
              <a:buClr>
                <a:schemeClr val="dk1"/>
              </a:buClr>
              <a:buFont typeface="Oswald"/>
              <a:buNone/>
              <a:defRPr sz="42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lvl="7" indent="0" algn="ctr">
              <a:spcBef>
                <a:spcPts val="0"/>
              </a:spcBef>
              <a:buClr>
                <a:schemeClr val="dk1"/>
              </a:buClr>
              <a:buFont typeface="Oswald"/>
              <a:buNone/>
              <a:defRPr sz="42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lvl="8" indent="0" algn="ctr">
              <a:spcBef>
                <a:spcPts val="0"/>
              </a:spcBef>
              <a:buClr>
                <a:schemeClr val="dk1"/>
              </a:buClr>
              <a:buFont typeface="Oswald"/>
              <a:buNone/>
              <a:defRPr sz="42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subTitle" idx="1"/>
          </p:nvPr>
        </p:nvSpPr>
        <p:spPr>
          <a:xfrm>
            <a:off x="265500" y="2845200"/>
            <a:ext cx="4045197" cy="1345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verage"/>
              <a:buNone/>
              <a:defRPr sz="2100" b="0" i="0" u="none" strike="noStrike" cap="none">
                <a:solidFill>
                  <a:schemeClr val="dk1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 marL="45720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verage"/>
              <a:buNone/>
              <a:defRPr sz="2100" b="0" i="0" u="none" strike="noStrike" cap="none">
                <a:solidFill>
                  <a:schemeClr val="dk1"/>
                </a:solidFill>
                <a:latin typeface="Average"/>
                <a:ea typeface="Average"/>
                <a:cs typeface="Average"/>
                <a:sym typeface="Average"/>
              </a:defRPr>
            </a:lvl2pPr>
            <a:lvl3pPr marL="91440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verage"/>
              <a:buNone/>
              <a:defRPr sz="2100" b="0" i="0" u="none" strike="noStrike" cap="none">
                <a:solidFill>
                  <a:schemeClr val="dk1"/>
                </a:solidFill>
                <a:latin typeface="Average"/>
                <a:ea typeface="Average"/>
                <a:cs typeface="Average"/>
                <a:sym typeface="Average"/>
              </a:defRPr>
            </a:lvl3pPr>
            <a:lvl4pPr marL="137160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verage"/>
              <a:buNone/>
              <a:defRPr sz="2100" b="0" i="0" u="none" strike="noStrike" cap="none">
                <a:solidFill>
                  <a:schemeClr val="dk1"/>
                </a:solidFill>
                <a:latin typeface="Average"/>
                <a:ea typeface="Average"/>
                <a:cs typeface="Average"/>
                <a:sym typeface="Average"/>
              </a:defRPr>
            </a:lvl4pPr>
            <a:lvl5pPr marL="182880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verage"/>
              <a:buNone/>
              <a:defRPr sz="2100" b="0" i="0" u="none" strike="noStrike" cap="none">
                <a:solidFill>
                  <a:schemeClr val="dk1"/>
                </a:solidFill>
                <a:latin typeface="Average"/>
                <a:ea typeface="Average"/>
                <a:cs typeface="Average"/>
                <a:sym typeface="Average"/>
              </a:defRPr>
            </a:lvl5pPr>
            <a:lvl6pPr marL="228600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verage"/>
              <a:buNone/>
              <a:defRPr sz="2100" b="0" i="0" u="none" strike="noStrike" cap="none">
                <a:solidFill>
                  <a:schemeClr val="dk1"/>
                </a:solidFill>
                <a:latin typeface="Average"/>
                <a:ea typeface="Average"/>
                <a:cs typeface="Average"/>
                <a:sym typeface="Average"/>
              </a:defRPr>
            </a:lvl6pPr>
            <a:lvl7pPr marL="274320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verage"/>
              <a:buNone/>
              <a:defRPr sz="2100" b="0" i="0" u="none" strike="noStrike" cap="none">
                <a:solidFill>
                  <a:schemeClr val="dk1"/>
                </a:solidFill>
                <a:latin typeface="Average"/>
                <a:ea typeface="Average"/>
                <a:cs typeface="Average"/>
                <a:sym typeface="Average"/>
              </a:defRPr>
            </a:lvl7pPr>
            <a:lvl8pPr marL="320040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verage"/>
              <a:buNone/>
              <a:defRPr sz="2100" b="0" i="0" u="none" strike="noStrike" cap="none">
                <a:solidFill>
                  <a:schemeClr val="dk1"/>
                </a:solidFill>
                <a:latin typeface="Average"/>
                <a:ea typeface="Average"/>
                <a:cs typeface="Average"/>
                <a:sym typeface="Average"/>
              </a:defRPr>
            </a:lvl8pPr>
            <a:lvl9pPr marL="365760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verage"/>
              <a:buNone/>
              <a:defRPr sz="2100" b="0" i="0" u="none" strike="noStrike" cap="none">
                <a:solidFill>
                  <a:schemeClr val="dk1"/>
                </a:solidFill>
                <a:latin typeface="Average"/>
                <a:ea typeface="Average"/>
                <a:cs typeface="Average"/>
                <a:sym typeface="Average"/>
              </a:defRPr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1"/>
              </a:buClr>
              <a:buFont typeface="Average"/>
              <a:buNone/>
              <a:defRPr sz="1800" b="0" i="0" u="none" strike="noStrike" cap="none">
                <a:solidFill>
                  <a:schemeClr val="lt1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 marL="457200" marR="0" lvl="1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1"/>
              </a:buClr>
              <a:buFont typeface="Average"/>
              <a:buNone/>
              <a:defRPr sz="1400" b="0" i="0" u="none" strike="noStrike" cap="none">
                <a:solidFill>
                  <a:schemeClr val="lt1"/>
                </a:solidFill>
                <a:latin typeface="Average"/>
                <a:ea typeface="Average"/>
                <a:cs typeface="Average"/>
                <a:sym typeface="Average"/>
              </a:defRPr>
            </a:lvl2pPr>
            <a:lvl3pPr marL="914400" marR="0" lvl="2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1"/>
              </a:buClr>
              <a:buFont typeface="Average"/>
              <a:buNone/>
              <a:defRPr sz="1400" b="0" i="0" u="none" strike="noStrike" cap="none">
                <a:solidFill>
                  <a:schemeClr val="lt1"/>
                </a:solidFill>
                <a:latin typeface="Average"/>
                <a:ea typeface="Average"/>
                <a:cs typeface="Average"/>
                <a:sym typeface="Average"/>
              </a:defRPr>
            </a:lvl3pPr>
            <a:lvl4pPr marL="1371600" marR="0" lvl="3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1"/>
              </a:buClr>
              <a:buFont typeface="Average"/>
              <a:buNone/>
              <a:defRPr sz="1400" b="0" i="0" u="none" strike="noStrike" cap="none">
                <a:solidFill>
                  <a:schemeClr val="lt1"/>
                </a:solidFill>
                <a:latin typeface="Average"/>
                <a:ea typeface="Average"/>
                <a:cs typeface="Average"/>
                <a:sym typeface="Average"/>
              </a:defRPr>
            </a:lvl4pPr>
            <a:lvl5pPr marL="1828800" marR="0" lvl="4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1"/>
              </a:buClr>
              <a:buFont typeface="Average"/>
              <a:buNone/>
              <a:defRPr sz="1400" b="0" i="0" u="none" strike="noStrike" cap="none">
                <a:solidFill>
                  <a:schemeClr val="lt1"/>
                </a:solidFill>
                <a:latin typeface="Average"/>
                <a:ea typeface="Average"/>
                <a:cs typeface="Average"/>
                <a:sym typeface="Average"/>
              </a:defRPr>
            </a:lvl5pPr>
            <a:lvl6pPr marL="2286000" marR="0" lvl="5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1"/>
              </a:buClr>
              <a:buFont typeface="Average"/>
              <a:buNone/>
              <a:defRPr sz="1400" b="0" i="0" u="none" strike="noStrike" cap="none">
                <a:solidFill>
                  <a:schemeClr val="lt1"/>
                </a:solidFill>
                <a:latin typeface="Average"/>
                <a:ea typeface="Average"/>
                <a:cs typeface="Average"/>
                <a:sym typeface="Average"/>
              </a:defRPr>
            </a:lvl6pPr>
            <a:lvl7pPr marL="2743200" marR="0" lvl="6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1"/>
              </a:buClr>
              <a:buFont typeface="Average"/>
              <a:buNone/>
              <a:defRPr sz="1400" b="0" i="0" u="none" strike="noStrike" cap="none">
                <a:solidFill>
                  <a:schemeClr val="lt1"/>
                </a:solidFill>
                <a:latin typeface="Average"/>
                <a:ea typeface="Average"/>
                <a:cs typeface="Average"/>
                <a:sym typeface="Average"/>
              </a:defRPr>
            </a:lvl7pPr>
            <a:lvl8pPr marL="3200400" marR="0" lvl="7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1"/>
              </a:buClr>
              <a:buFont typeface="Average"/>
              <a:buNone/>
              <a:defRPr sz="1400" b="0" i="0" u="none" strike="noStrike" cap="none">
                <a:solidFill>
                  <a:schemeClr val="lt1"/>
                </a:solidFill>
                <a:latin typeface="Average"/>
                <a:ea typeface="Average"/>
                <a:cs typeface="Average"/>
                <a:sym typeface="Average"/>
              </a:defRPr>
            </a:lvl8pPr>
            <a:lvl9pPr marL="3657600" marR="0" lvl="8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1"/>
              </a:buClr>
              <a:buFont typeface="Average"/>
              <a:buNone/>
              <a:defRPr sz="1400" b="0" i="0" u="none" strike="noStrike" cap="none">
                <a:solidFill>
                  <a:schemeClr val="lt1"/>
                </a:solidFill>
                <a:latin typeface="Average"/>
                <a:ea typeface="Average"/>
                <a:cs typeface="Average"/>
                <a:sym typeface="Average"/>
              </a:defRPr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sldNum" idx="12"/>
          </p:nvPr>
        </p:nvSpPr>
        <p:spPr>
          <a:xfrm>
            <a:off x="8490250" y="4681007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fld id="{00000000-1234-1234-1234-123412341234}" type="slidenum">
              <a:rPr lang="en"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"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Oswald"/>
              <a:buNone/>
              <a:defRPr sz="2100" b="0" i="0" u="none" strike="noStrike" cap="none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marL="457200" marR="0" lvl="1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buNone/>
              <a:defRPr sz="1400" b="0" i="0" u="none" strike="noStrike" cap="non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2pPr>
            <a:lvl3pPr marL="914400" marR="0" lvl="2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buNone/>
              <a:defRPr sz="1400" b="0" i="0" u="none" strike="noStrike" cap="non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3pPr>
            <a:lvl4pPr marL="1371600" marR="0" lvl="3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buNone/>
              <a:defRPr sz="1400" b="0" i="0" u="none" strike="noStrike" cap="non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4pPr>
            <a:lvl5pPr marL="1828800" marR="0" lvl="4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buNone/>
              <a:defRPr sz="1400" b="0" i="0" u="none" strike="noStrike" cap="non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5pPr>
            <a:lvl6pPr marL="2286000" marR="0" lvl="5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buNone/>
              <a:defRPr sz="1400" b="0" i="0" u="none" strike="noStrike" cap="non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6pPr>
            <a:lvl7pPr marL="2743200" marR="0" lvl="6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buNone/>
              <a:defRPr sz="1400" b="0" i="0" u="none" strike="noStrike" cap="non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7pPr>
            <a:lvl8pPr marL="3200400" marR="0" lvl="7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buNone/>
              <a:defRPr sz="1400" b="0" i="0" u="none" strike="noStrike" cap="non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8pPr>
            <a:lvl9pPr marL="3657600" marR="0" lvl="8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buNone/>
              <a:defRPr sz="1400" b="0" i="0" u="none" strike="noStrike" cap="non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sldNum" idx="12"/>
          </p:nvPr>
        </p:nvSpPr>
        <p:spPr>
          <a:xfrm>
            <a:off x="8490250" y="4681007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"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>
            <a:spLocks noGrp="1"/>
          </p:cNvSpPr>
          <p:nvPr>
            <p:ph type="title"/>
          </p:nvPr>
        </p:nvSpPr>
        <p:spPr>
          <a:xfrm>
            <a:off x="311700" y="1255275"/>
            <a:ext cx="8520599" cy="1890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Oswald"/>
              <a:buNone/>
              <a:defRPr sz="12000" b="0" i="0" u="none" strike="noStrike" cap="none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lvl="1" indent="0" algn="ctr">
              <a:spcBef>
                <a:spcPts val="0"/>
              </a:spcBef>
              <a:buClr>
                <a:schemeClr val="dk1"/>
              </a:buClr>
              <a:buFont typeface="Oswald"/>
              <a:buNone/>
              <a:defRPr sz="12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lvl="2" indent="0" algn="ctr">
              <a:spcBef>
                <a:spcPts val="0"/>
              </a:spcBef>
              <a:buClr>
                <a:schemeClr val="dk1"/>
              </a:buClr>
              <a:buFont typeface="Oswald"/>
              <a:buNone/>
              <a:defRPr sz="12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lvl="3" indent="0" algn="ctr">
              <a:spcBef>
                <a:spcPts val="0"/>
              </a:spcBef>
              <a:buClr>
                <a:schemeClr val="dk1"/>
              </a:buClr>
              <a:buFont typeface="Oswald"/>
              <a:buNone/>
              <a:defRPr sz="12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lvl="4" indent="0" algn="ctr">
              <a:spcBef>
                <a:spcPts val="0"/>
              </a:spcBef>
              <a:buClr>
                <a:schemeClr val="dk1"/>
              </a:buClr>
              <a:buFont typeface="Oswald"/>
              <a:buNone/>
              <a:defRPr sz="12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lvl="5" indent="0" algn="ctr">
              <a:spcBef>
                <a:spcPts val="0"/>
              </a:spcBef>
              <a:buClr>
                <a:schemeClr val="dk1"/>
              </a:buClr>
              <a:buFont typeface="Oswald"/>
              <a:buNone/>
              <a:defRPr sz="12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lvl="6" indent="0" algn="ctr">
              <a:spcBef>
                <a:spcPts val="0"/>
              </a:spcBef>
              <a:buClr>
                <a:schemeClr val="dk1"/>
              </a:buClr>
              <a:buFont typeface="Oswald"/>
              <a:buNone/>
              <a:defRPr sz="12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lvl="7" indent="0" algn="ctr">
              <a:spcBef>
                <a:spcPts val="0"/>
              </a:spcBef>
              <a:buClr>
                <a:schemeClr val="dk1"/>
              </a:buClr>
              <a:buFont typeface="Oswald"/>
              <a:buNone/>
              <a:defRPr sz="12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lvl="8" indent="0" algn="ctr">
              <a:spcBef>
                <a:spcPts val="0"/>
              </a:spcBef>
              <a:buClr>
                <a:schemeClr val="dk1"/>
              </a:buClr>
              <a:buFont typeface="Oswald"/>
              <a:buNone/>
              <a:defRPr sz="12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>
            <a:off x="311700" y="3228425"/>
            <a:ext cx="8520599" cy="1300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buNone/>
              <a:defRPr sz="1800" b="0" i="0" u="none" strike="noStrike" cap="non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 marL="457200" marR="0" lvl="1" indent="0" algn="ctr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buNone/>
              <a:defRPr sz="1400" b="0" i="0" u="none" strike="noStrike" cap="non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2pPr>
            <a:lvl3pPr marL="914400" marR="0" lvl="2" indent="0" algn="ctr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buNone/>
              <a:defRPr sz="1400" b="0" i="0" u="none" strike="noStrike" cap="non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3pPr>
            <a:lvl4pPr marL="1371600" marR="0" lvl="3" indent="0" algn="ctr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buNone/>
              <a:defRPr sz="1400" b="0" i="0" u="none" strike="noStrike" cap="non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4pPr>
            <a:lvl5pPr marL="1828800" marR="0" lvl="4" indent="0" algn="ctr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buNone/>
              <a:defRPr sz="1400" b="0" i="0" u="none" strike="noStrike" cap="non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5pPr>
            <a:lvl6pPr marL="2286000" marR="0" lvl="5" indent="0" algn="ctr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buNone/>
              <a:defRPr sz="1400" b="0" i="0" u="none" strike="noStrike" cap="non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6pPr>
            <a:lvl7pPr marL="2743200" marR="0" lvl="6" indent="0" algn="ctr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buNone/>
              <a:defRPr sz="1400" b="0" i="0" u="none" strike="noStrike" cap="non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7pPr>
            <a:lvl8pPr marL="3200400" marR="0" lvl="7" indent="0" algn="ctr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buNone/>
              <a:defRPr sz="1400" b="0" i="0" u="none" strike="noStrike" cap="non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8pPr>
            <a:lvl9pPr marL="3657600" marR="0" lvl="8" indent="0" algn="ctr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buNone/>
              <a:defRPr sz="1400" b="0" i="0" u="none" strike="noStrike" cap="non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sldNum" idx="12"/>
          </p:nvPr>
        </p:nvSpPr>
        <p:spPr>
          <a:xfrm>
            <a:off x="8490250" y="4681007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"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>
            <a:spLocks noGrp="1"/>
          </p:cNvSpPr>
          <p:nvPr>
            <p:ph type="sldNum" idx="12"/>
          </p:nvPr>
        </p:nvSpPr>
        <p:spPr>
          <a:xfrm>
            <a:off x="8490250" y="4681007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"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Oswald"/>
              <a:buNone/>
              <a:defRPr sz="3000" b="0" i="0" u="none" strike="noStrike" cap="none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lvl="1" indent="0">
              <a:spcBef>
                <a:spcPts val="0"/>
              </a:spcBef>
              <a:buClr>
                <a:schemeClr val="dk1"/>
              </a:buClr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lvl="2" indent="0">
              <a:spcBef>
                <a:spcPts val="0"/>
              </a:spcBef>
              <a:buClr>
                <a:schemeClr val="dk1"/>
              </a:buClr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lvl="3" indent="0">
              <a:spcBef>
                <a:spcPts val="0"/>
              </a:spcBef>
              <a:buClr>
                <a:schemeClr val="dk1"/>
              </a:buClr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lvl="4" indent="0">
              <a:spcBef>
                <a:spcPts val="0"/>
              </a:spcBef>
              <a:buClr>
                <a:schemeClr val="dk1"/>
              </a:buClr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lvl="5" indent="0">
              <a:spcBef>
                <a:spcPts val="0"/>
              </a:spcBef>
              <a:buClr>
                <a:schemeClr val="dk1"/>
              </a:buClr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lvl="6" indent="0">
              <a:spcBef>
                <a:spcPts val="0"/>
              </a:spcBef>
              <a:buClr>
                <a:schemeClr val="dk1"/>
              </a:buClr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lvl="7" indent="0">
              <a:spcBef>
                <a:spcPts val="0"/>
              </a:spcBef>
              <a:buClr>
                <a:schemeClr val="dk1"/>
              </a:buClr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lvl="8" indent="0">
              <a:spcBef>
                <a:spcPts val="0"/>
              </a:spcBef>
              <a:buClr>
                <a:schemeClr val="dk1"/>
              </a:buClr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buNone/>
              <a:defRPr sz="1800" b="0" i="0" u="none" strike="noStrike" cap="non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 marL="457200" marR="0" lvl="1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buNone/>
              <a:defRPr sz="1400" b="0" i="0" u="none" strike="noStrike" cap="non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2pPr>
            <a:lvl3pPr marL="914400" marR="0" lvl="2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buNone/>
              <a:defRPr sz="1400" b="0" i="0" u="none" strike="noStrike" cap="non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3pPr>
            <a:lvl4pPr marL="1371600" marR="0" lvl="3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buNone/>
              <a:defRPr sz="1400" b="0" i="0" u="none" strike="noStrike" cap="non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4pPr>
            <a:lvl5pPr marL="1828800" marR="0" lvl="4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buNone/>
              <a:defRPr sz="1400" b="0" i="0" u="none" strike="noStrike" cap="non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5pPr>
            <a:lvl6pPr marL="2286000" marR="0" lvl="5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buNone/>
              <a:defRPr sz="1400" b="0" i="0" u="none" strike="noStrike" cap="non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6pPr>
            <a:lvl7pPr marL="2743200" marR="0" lvl="6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buNone/>
              <a:defRPr sz="1400" b="0" i="0" u="none" strike="noStrike" cap="non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7pPr>
            <a:lvl8pPr marL="3200400" marR="0" lvl="7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buNone/>
              <a:defRPr sz="1400" b="0" i="0" u="none" strike="noStrike" cap="non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8pPr>
            <a:lvl9pPr marL="3657600" marR="0" lvl="8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buNone/>
              <a:defRPr sz="1400" b="0" i="0" u="none" strike="noStrike" cap="non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sldNum" idx="12"/>
          </p:nvPr>
        </p:nvSpPr>
        <p:spPr>
          <a:xfrm>
            <a:off x="8490250" y="4681007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"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 9">
    <p:bg>
      <p:bgPr>
        <a:solidFill>
          <a:srgbClr val="FFFFFF"/>
        </a:solidFill>
        <a:effectLst/>
      </p:bgPr>
    </p:bg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/>
          <p:nvPr/>
        </p:nvSpPr>
        <p:spPr>
          <a:xfrm>
            <a:off x="0" y="0"/>
            <a:ext cx="9144000" cy="514349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" name="Shape 20"/>
          <p:cNvSpPr/>
          <p:nvPr/>
        </p:nvSpPr>
        <p:spPr>
          <a:xfrm>
            <a:off x="0" y="0"/>
            <a:ext cx="9144000" cy="2161199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7700" y="369325"/>
            <a:ext cx="6934799" cy="1579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Oswald"/>
              <a:buNone/>
              <a:defRPr sz="3600" b="1" i="0" u="none" strike="noStrike" cap="none">
                <a:solidFill>
                  <a:schemeClr val="lt1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Oswald"/>
              <a:buNone/>
              <a:defRPr sz="3600" b="1">
                <a:solidFill>
                  <a:schemeClr val="lt1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Oswald"/>
              <a:buNone/>
              <a:defRPr sz="3600" b="1">
                <a:solidFill>
                  <a:schemeClr val="lt1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Oswald"/>
              <a:buNone/>
              <a:defRPr sz="3600" b="1">
                <a:solidFill>
                  <a:schemeClr val="lt1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Oswald"/>
              <a:buNone/>
              <a:defRPr sz="3600" b="1">
                <a:solidFill>
                  <a:schemeClr val="lt1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Oswald"/>
              <a:buNone/>
              <a:defRPr sz="3600" b="1">
                <a:solidFill>
                  <a:schemeClr val="lt1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Oswald"/>
              <a:buNone/>
              <a:defRPr sz="3600" b="1">
                <a:solidFill>
                  <a:schemeClr val="lt1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Oswald"/>
              <a:buNone/>
              <a:defRPr sz="3600" b="1">
                <a:solidFill>
                  <a:schemeClr val="lt1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Oswald"/>
              <a:buNone/>
              <a:defRPr sz="3600" b="1">
                <a:solidFill>
                  <a:schemeClr val="lt1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7700" y="2432075"/>
            <a:ext cx="6397800" cy="2329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verage"/>
              <a:buNone/>
              <a:defRPr sz="1600" b="0" i="0" u="none" strike="noStrike" cap="none">
                <a:solidFill>
                  <a:schemeClr val="dk2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 marL="457200" marR="0" lvl="1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verage"/>
              <a:buNone/>
              <a:defRPr sz="1400" b="0" i="0" u="none" strike="noStrike" cap="none">
                <a:solidFill>
                  <a:schemeClr val="dk2"/>
                </a:solidFill>
                <a:latin typeface="Average"/>
                <a:ea typeface="Average"/>
                <a:cs typeface="Average"/>
                <a:sym typeface="Average"/>
              </a:defRPr>
            </a:lvl2pPr>
            <a:lvl3pPr marL="914400" marR="0" lvl="2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verage"/>
              <a:buNone/>
              <a:defRPr sz="1400" b="0" i="0" u="none" strike="noStrike" cap="none">
                <a:solidFill>
                  <a:schemeClr val="dk2"/>
                </a:solidFill>
                <a:latin typeface="Average"/>
                <a:ea typeface="Average"/>
                <a:cs typeface="Average"/>
                <a:sym typeface="Average"/>
              </a:defRPr>
            </a:lvl3pPr>
            <a:lvl4pPr marL="1371600" marR="0" lvl="3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verage"/>
              <a:buNone/>
              <a:defRPr sz="1400" b="0" i="0" u="none" strike="noStrike" cap="none">
                <a:solidFill>
                  <a:schemeClr val="dk2"/>
                </a:solidFill>
                <a:latin typeface="Average"/>
                <a:ea typeface="Average"/>
                <a:cs typeface="Average"/>
                <a:sym typeface="Average"/>
              </a:defRPr>
            </a:lvl4pPr>
            <a:lvl5pPr marL="1828800" marR="0" lvl="4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verage"/>
              <a:buNone/>
              <a:defRPr sz="1400" b="0" i="0" u="none" strike="noStrike" cap="none">
                <a:solidFill>
                  <a:schemeClr val="dk2"/>
                </a:solidFill>
                <a:latin typeface="Average"/>
                <a:ea typeface="Average"/>
                <a:cs typeface="Average"/>
                <a:sym typeface="Average"/>
              </a:defRPr>
            </a:lvl5pPr>
            <a:lvl6pPr marL="2286000" marR="0" lvl="5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verage"/>
              <a:buNone/>
              <a:defRPr sz="1400" b="0" i="0" u="none" strike="noStrike" cap="none">
                <a:solidFill>
                  <a:schemeClr val="dk2"/>
                </a:solidFill>
                <a:latin typeface="Average"/>
                <a:ea typeface="Average"/>
                <a:cs typeface="Average"/>
                <a:sym typeface="Average"/>
              </a:defRPr>
            </a:lvl6pPr>
            <a:lvl7pPr marL="2743200" marR="0" lvl="6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verage"/>
              <a:buNone/>
              <a:defRPr sz="1400" b="0" i="0" u="none" strike="noStrike" cap="none">
                <a:solidFill>
                  <a:schemeClr val="dk2"/>
                </a:solidFill>
                <a:latin typeface="Average"/>
                <a:ea typeface="Average"/>
                <a:cs typeface="Average"/>
                <a:sym typeface="Average"/>
              </a:defRPr>
            </a:lvl7pPr>
            <a:lvl8pPr marL="3200400" marR="0" lvl="7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verage"/>
              <a:buNone/>
              <a:defRPr sz="1400" b="0" i="0" u="none" strike="noStrike" cap="none">
                <a:solidFill>
                  <a:schemeClr val="dk2"/>
                </a:solidFill>
                <a:latin typeface="Average"/>
                <a:ea typeface="Average"/>
                <a:cs typeface="Average"/>
                <a:sym typeface="Average"/>
              </a:defRPr>
            </a:lvl8pPr>
            <a:lvl9pPr marL="3657600" marR="0" lvl="8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verage"/>
              <a:buNone/>
              <a:defRPr sz="1400" b="0" i="0" u="none" strike="noStrike" cap="none">
                <a:solidFill>
                  <a:schemeClr val="dk2"/>
                </a:solidFill>
                <a:latin typeface="Average"/>
                <a:ea typeface="Average"/>
                <a:cs typeface="Average"/>
                <a:sym typeface="Average"/>
              </a:defRPr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fld id="{00000000-1234-1234-1234-123412341234}" type="slidenum">
              <a:rPr lang="en"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" sz="1000" b="0" i="0" u="none" strike="noStrike" cap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 10">
    <p:bg>
      <p:bgPr>
        <a:solidFill>
          <a:srgbClr val="FFFFFF"/>
        </a:solidFill>
        <a:effectLst/>
      </p:bgPr>
    </p:bg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/>
          <p:nvPr/>
        </p:nvSpPr>
        <p:spPr>
          <a:xfrm>
            <a:off x="0" y="0"/>
            <a:ext cx="9144000" cy="514349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6" name="Shape 26"/>
          <p:cNvCxnSpPr/>
          <p:nvPr/>
        </p:nvCxnSpPr>
        <p:spPr>
          <a:xfrm>
            <a:off x="474475" y="336950"/>
            <a:ext cx="3163198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7" name="Shape 27"/>
          <p:cNvCxnSpPr/>
          <p:nvPr/>
        </p:nvCxnSpPr>
        <p:spPr>
          <a:xfrm>
            <a:off x="3828800" y="344225"/>
            <a:ext cx="4863000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8" name="Shape 28"/>
          <p:cNvSpPr txBox="1">
            <a:spLocks noGrp="1"/>
          </p:cNvSpPr>
          <p:nvPr>
            <p:ph type="title"/>
          </p:nvPr>
        </p:nvSpPr>
        <p:spPr>
          <a:xfrm>
            <a:off x="474475" y="450125"/>
            <a:ext cx="3163198" cy="2062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Oswald"/>
              <a:buNone/>
              <a:defRPr sz="3000" b="1" i="0" u="none" strike="noStrike" cap="none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Oswald"/>
              <a:buNone/>
              <a:defRPr sz="3000" b="1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Oswald"/>
              <a:buNone/>
              <a:defRPr sz="3000" b="1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Oswald"/>
              <a:buNone/>
              <a:defRPr sz="3000" b="1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Oswald"/>
              <a:buNone/>
              <a:defRPr sz="3000" b="1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Oswald"/>
              <a:buNone/>
              <a:defRPr sz="3000" b="1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Oswald"/>
              <a:buNone/>
              <a:defRPr sz="3000" b="1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Oswald"/>
              <a:buNone/>
              <a:defRPr sz="3000" b="1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Oswald"/>
              <a:buNone/>
              <a:defRPr sz="3000" b="1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body" idx="1"/>
          </p:nvPr>
        </p:nvSpPr>
        <p:spPr>
          <a:xfrm>
            <a:off x="3828775" y="450125"/>
            <a:ext cx="4863000" cy="4115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verage"/>
              <a:buNone/>
              <a:defRPr sz="1800" b="0" i="0" u="none" strike="noStrike" cap="none">
                <a:solidFill>
                  <a:schemeClr val="dk2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 marL="457200" marR="0" lvl="1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verage"/>
              <a:buNone/>
              <a:defRPr sz="1400" b="0" i="0" u="none" strike="noStrike" cap="none">
                <a:solidFill>
                  <a:schemeClr val="dk2"/>
                </a:solidFill>
                <a:latin typeface="Average"/>
                <a:ea typeface="Average"/>
                <a:cs typeface="Average"/>
                <a:sym typeface="Average"/>
              </a:defRPr>
            </a:lvl2pPr>
            <a:lvl3pPr marL="914400" marR="0" lvl="2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verage"/>
              <a:buNone/>
              <a:defRPr sz="1400" b="0" i="0" u="none" strike="noStrike" cap="none">
                <a:solidFill>
                  <a:schemeClr val="dk2"/>
                </a:solidFill>
                <a:latin typeface="Average"/>
                <a:ea typeface="Average"/>
                <a:cs typeface="Average"/>
                <a:sym typeface="Average"/>
              </a:defRPr>
            </a:lvl3pPr>
            <a:lvl4pPr marL="1371600" marR="0" lvl="3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verage"/>
              <a:buNone/>
              <a:defRPr sz="1400" b="0" i="0" u="none" strike="noStrike" cap="none">
                <a:solidFill>
                  <a:schemeClr val="dk2"/>
                </a:solidFill>
                <a:latin typeface="Average"/>
                <a:ea typeface="Average"/>
                <a:cs typeface="Average"/>
                <a:sym typeface="Average"/>
              </a:defRPr>
            </a:lvl4pPr>
            <a:lvl5pPr marL="1828800" marR="0" lvl="4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verage"/>
              <a:buNone/>
              <a:defRPr sz="1400" b="0" i="0" u="none" strike="noStrike" cap="none">
                <a:solidFill>
                  <a:schemeClr val="dk2"/>
                </a:solidFill>
                <a:latin typeface="Average"/>
                <a:ea typeface="Average"/>
                <a:cs typeface="Average"/>
                <a:sym typeface="Average"/>
              </a:defRPr>
            </a:lvl5pPr>
            <a:lvl6pPr marL="2286000" marR="0" lvl="5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verage"/>
              <a:buNone/>
              <a:defRPr sz="1400" b="0" i="0" u="none" strike="noStrike" cap="none">
                <a:solidFill>
                  <a:schemeClr val="dk2"/>
                </a:solidFill>
                <a:latin typeface="Average"/>
                <a:ea typeface="Average"/>
                <a:cs typeface="Average"/>
                <a:sym typeface="Average"/>
              </a:defRPr>
            </a:lvl6pPr>
            <a:lvl7pPr marL="2743200" marR="0" lvl="6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verage"/>
              <a:buNone/>
              <a:defRPr sz="1400" b="0" i="0" u="none" strike="noStrike" cap="none">
                <a:solidFill>
                  <a:schemeClr val="dk2"/>
                </a:solidFill>
                <a:latin typeface="Average"/>
                <a:ea typeface="Average"/>
                <a:cs typeface="Average"/>
                <a:sym typeface="Average"/>
              </a:defRPr>
            </a:lvl7pPr>
            <a:lvl8pPr marL="3200400" marR="0" lvl="7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verage"/>
              <a:buNone/>
              <a:defRPr sz="1400" b="0" i="0" u="none" strike="noStrike" cap="none">
                <a:solidFill>
                  <a:schemeClr val="dk2"/>
                </a:solidFill>
                <a:latin typeface="Average"/>
                <a:ea typeface="Average"/>
                <a:cs typeface="Average"/>
                <a:sym typeface="Average"/>
              </a:defRPr>
            </a:lvl8pPr>
            <a:lvl9pPr marL="3657600" marR="0" lvl="8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verage"/>
              <a:buNone/>
              <a:defRPr sz="1400" b="0" i="0" u="none" strike="noStrike" cap="none">
                <a:solidFill>
                  <a:schemeClr val="dk2"/>
                </a:solidFill>
                <a:latin typeface="Average"/>
                <a:ea typeface="Average"/>
                <a:cs typeface="Average"/>
                <a:sym typeface="Average"/>
              </a:defRPr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sldNum" idx="12"/>
          </p:nvPr>
        </p:nvSpPr>
        <p:spPr>
          <a:xfrm>
            <a:off x="8556782" y="4749850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"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" sz="1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 3">
    <p:bg>
      <p:bgPr>
        <a:solidFill>
          <a:srgbClr val="FFFFFF"/>
        </a:solidFill>
        <a:effectLst/>
      </p:bgPr>
    </p:bg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/>
          <p:nvPr/>
        </p:nvSpPr>
        <p:spPr>
          <a:xfrm>
            <a:off x="0" y="0"/>
            <a:ext cx="9144000" cy="514349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" name="Shape 33"/>
          <p:cNvSpPr/>
          <p:nvPr/>
        </p:nvSpPr>
        <p:spPr>
          <a:xfrm>
            <a:off x="0" y="0"/>
            <a:ext cx="9144000" cy="2161199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" name="Shape 34"/>
          <p:cNvSpPr txBox="1">
            <a:spLocks noGrp="1"/>
          </p:cNvSpPr>
          <p:nvPr>
            <p:ph type="title"/>
          </p:nvPr>
        </p:nvSpPr>
        <p:spPr>
          <a:xfrm>
            <a:off x="317700" y="369325"/>
            <a:ext cx="6934799" cy="1579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Oswald"/>
              <a:buNone/>
              <a:defRPr sz="3600" b="1" i="0" u="none" strike="noStrike" cap="none">
                <a:solidFill>
                  <a:schemeClr val="lt1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Oswald"/>
              <a:buNone/>
              <a:defRPr sz="3600" b="1">
                <a:solidFill>
                  <a:schemeClr val="lt1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Oswald"/>
              <a:buNone/>
              <a:defRPr sz="3600" b="1">
                <a:solidFill>
                  <a:schemeClr val="lt1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Oswald"/>
              <a:buNone/>
              <a:defRPr sz="3600" b="1">
                <a:solidFill>
                  <a:schemeClr val="lt1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Oswald"/>
              <a:buNone/>
              <a:defRPr sz="3600" b="1">
                <a:solidFill>
                  <a:schemeClr val="lt1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Oswald"/>
              <a:buNone/>
              <a:defRPr sz="3600" b="1">
                <a:solidFill>
                  <a:schemeClr val="lt1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Oswald"/>
              <a:buNone/>
              <a:defRPr sz="3600" b="1">
                <a:solidFill>
                  <a:schemeClr val="lt1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Oswald"/>
              <a:buNone/>
              <a:defRPr sz="3600" b="1">
                <a:solidFill>
                  <a:schemeClr val="lt1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Oswald"/>
              <a:buNone/>
              <a:defRPr sz="3600" b="1">
                <a:solidFill>
                  <a:schemeClr val="lt1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body" idx="1"/>
          </p:nvPr>
        </p:nvSpPr>
        <p:spPr>
          <a:xfrm>
            <a:off x="317700" y="2432075"/>
            <a:ext cx="6397800" cy="2329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verage"/>
              <a:buNone/>
              <a:defRPr sz="1600" b="0" i="0" u="none" strike="noStrike" cap="none">
                <a:solidFill>
                  <a:schemeClr val="dk2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 marL="457200" marR="0" lvl="1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verage"/>
              <a:buNone/>
              <a:defRPr sz="1400" b="0" i="0" u="none" strike="noStrike" cap="none">
                <a:solidFill>
                  <a:schemeClr val="dk2"/>
                </a:solidFill>
                <a:latin typeface="Average"/>
                <a:ea typeface="Average"/>
                <a:cs typeface="Average"/>
                <a:sym typeface="Average"/>
              </a:defRPr>
            </a:lvl2pPr>
            <a:lvl3pPr marL="914400" marR="0" lvl="2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verage"/>
              <a:buNone/>
              <a:defRPr sz="1400" b="0" i="0" u="none" strike="noStrike" cap="none">
                <a:solidFill>
                  <a:schemeClr val="dk2"/>
                </a:solidFill>
                <a:latin typeface="Average"/>
                <a:ea typeface="Average"/>
                <a:cs typeface="Average"/>
                <a:sym typeface="Average"/>
              </a:defRPr>
            </a:lvl3pPr>
            <a:lvl4pPr marL="1371600" marR="0" lvl="3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verage"/>
              <a:buNone/>
              <a:defRPr sz="1400" b="0" i="0" u="none" strike="noStrike" cap="none">
                <a:solidFill>
                  <a:schemeClr val="dk2"/>
                </a:solidFill>
                <a:latin typeface="Average"/>
                <a:ea typeface="Average"/>
                <a:cs typeface="Average"/>
                <a:sym typeface="Average"/>
              </a:defRPr>
            </a:lvl4pPr>
            <a:lvl5pPr marL="1828800" marR="0" lvl="4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verage"/>
              <a:buNone/>
              <a:defRPr sz="1400" b="0" i="0" u="none" strike="noStrike" cap="none">
                <a:solidFill>
                  <a:schemeClr val="dk2"/>
                </a:solidFill>
                <a:latin typeface="Average"/>
                <a:ea typeface="Average"/>
                <a:cs typeface="Average"/>
                <a:sym typeface="Average"/>
              </a:defRPr>
            </a:lvl5pPr>
            <a:lvl6pPr marL="2286000" marR="0" lvl="5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verage"/>
              <a:buNone/>
              <a:defRPr sz="1400" b="0" i="0" u="none" strike="noStrike" cap="none">
                <a:solidFill>
                  <a:schemeClr val="dk2"/>
                </a:solidFill>
                <a:latin typeface="Average"/>
                <a:ea typeface="Average"/>
                <a:cs typeface="Average"/>
                <a:sym typeface="Average"/>
              </a:defRPr>
            </a:lvl6pPr>
            <a:lvl7pPr marL="2743200" marR="0" lvl="6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verage"/>
              <a:buNone/>
              <a:defRPr sz="1400" b="0" i="0" u="none" strike="noStrike" cap="none">
                <a:solidFill>
                  <a:schemeClr val="dk2"/>
                </a:solidFill>
                <a:latin typeface="Average"/>
                <a:ea typeface="Average"/>
                <a:cs typeface="Average"/>
                <a:sym typeface="Average"/>
              </a:defRPr>
            </a:lvl7pPr>
            <a:lvl8pPr marL="3200400" marR="0" lvl="7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verage"/>
              <a:buNone/>
              <a:defRPr sz="1400" b="0" i="0" u="none" strike="noStrike" cap="none">
                <a:solidFill>
                  <a:schemeClr val="dk2"/>
                </a:solidFill>
                <a:latin typeface="Average"/>
                <a:ea typeface="Average"/>
                <a:cs typeface="Average"/>
                <a:sym typeface="Average"/>
              </a:defRPr>
            </a:lvl8pPr>
            <a:lvl9pPr marL="3657600" marR="0" lvl="8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verage"/>
              <a:buNone/>
              <a:defRPr sz="1400" b="0" i="0" u="none" strike="noStrike" cap="none">
                <a:solidFill>
                  <a:schemeClr val="dk2"/>
                </a:solidFill>
                <a:latin typeface="Average"/>
                <a:ea typeface="Average"/>
                <a:cs typeface="Average"/>
                <a:sym typeface="Average"/>
              </a:defRPr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fld id="{00000000-1234-1234-1234-123412341234}" type="slidenum">
              <a:rPr lang="en"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" sz="1000" b="0" i="0" u="none" strike="noStrike" cap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" name="Shape 38"/>
          <p:cNvGrpSpPr/>
          <p:nvPr/>
        </p:nvGrpSpPr>
        <p:grpSpPr>
          <a:xfrm>
            <a:off x="4350277" y="2855376"/>
            <a:ext cx="443587" cy="105631"/>
            <a:chOff x="4137525" y="2915950"/>
            <a:chExt cx="869098" cy="206998"/>
          </a:xfrm>
        </p:grpSpPr>
        <p:sp>
          <p:nvSpPr>
            <p:cNvPr id="39" name="Shape 39"/>
            <p:cNvSpPr/>
            <p:nvPr/>
          </p:nvSpPr>
          <p:spPr>
            <a:xfrm>
              <a:off x="4468575" y="2915950"/>
              <a:ext cx="206998" cy="206998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" name="Shape 40"/>
            <p:cNvSpPr/>
            <p:nvPr/>
          </p:nvSpPr>
          <p:spPr>
            <a:xfrm>
              <a:off x="4799625" y="2915950"/>
              <a:ext cx="206998" cy="206998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" name="Shape 41"/>
            <p:cNvSpPr/>
            <p:nvPr/>
          </p:nvSpPr>
          <p:spPr>
            <a:xfrm>
              <a:off x="4137525" y="2915950"/>
              <a:ext cx="206998" cy="206998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2" name="Shape 42"/>
          <p:cNvSpPr txBox="1">
            <a:spLocks noGrp="1"/>
          </p:cNvSpPr>
          <p:nvPr>
            <p:ph type="ctrTitle"/>
          </p:nvPr>
        </p:nvSpPr>
        <p:spPr>
          <a:xfrm>
            <a:off x="671256" y="990800"/>
            <a:ext cx="7801500" cy="1730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Oswald"/>
              <a:buNone/>
              <a:defRPr sz="4800" b="0" i="0" u="none" strike="noStrike" cap="none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lvl="1" indent="0" algn="ctr">
              <a:spcBef>
                <a:spcPts val="0"/>
              </a:spcBef>
              <a:buClr>
                <a:schemeClr val="dk1"/>
              </a:buClr>
              <a:buFont typeface="Oswald"/>
              <a:buNone/>
              <a:defRPr sz="48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lvl="2" indent="0" algn="ctr">
              <a:spcBef>
                <a:spcPts val="0"/>
              </a:spcBef>
              <a:buClr>
                <a:schemeClr val="dk1"/>
              </a:buClr>
              <a:buFont typeface="Oswald"/>
              <a:buNone/>
              <a:defRPr sz="48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lvl="3" indent="0" algn="ctr">
              <a:spcBef>
                <a:spcPts val="0"/>
              </a:spcBef>
              <a:buClr>
                <a:schemeClr val="dk1"/>
              </a:buClr>
              <a:buFont typeface="Oswald"/>
              <a:buNone/>
              <a:defRPr sz="48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lvl="4" indent="0" algn="ctr">
              <a:spcBef>
                <a:spcPts val="0"/>
              </a:spcBef>
              <a:buClr>
                <a:schemeClr val="dk1"/>
              </a:buClr>
              <a:buFont typeface="Oswald"/>
              <a:buNone/>
              <a:defRPr sz="48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lvl="5" indent="0" algn="ctr">
              <a:spcBef>
                <a:spcPts val="0"/>
              </a:spcBef>
              <a:buClr>
                <a:schemeClr val="dk1"/>
              </a:buClr>
              <a:buFont typeface="Oswald"/>
              <a:buNone/>
              <a:defRPr sz="48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lvl="6" indent="0" algn="ctr">
              <a:spcBef>
                <a:spcPts val="0"/>
              </a:spcBef>
              <a:buClr>
                <a:schemeClr val="dk1"/>
              </a:buClr>
              <a:buFont typeface="Oswald"/>
              <a:buNone/>
              <a:defRPr sz="48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lvl="7" indent="0" algn="ctr">
              <a:spcBef>
                <a:spcPts val="0"/>
              </a:spcBef>
              <a:buClr>
                <a:schemeClr val="dk1"/>
              </a:buClr>
              <a:buFont typeface="Oswald"/>
              <a:buNone/>
              <a:defRPr sz="48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lvl="8" indent="0" algn="ctr">
              <a:spcBef>
                <a:spcPts val="0"/>
              </a:spcBef>
              <a:buClr>
                <a:schemeClr val="dk1"/>
              </a:buClr>
              <a:buFont typeface="Oswald"/>
              <a:buNone/>
              <a:defRPr sz="48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ubTitle" idx="1"/>
          </p:nvPr>
        </p:nvSpPr>
        <p:spPr>
          <a:xfrm>
            <a:off x="671250" y="3174875"/>
            <a:ext cx="7801500" cy="79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 typeface="Average"/>
              <a:buNone/>
              <a:defRPr sz="2100" b="0" i="0" u="none" strike="noStrike" cap="non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 marL="45720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 typeface="Average"/>
              <a:buNone/>
              <a:defRPr sz="2100" b="0" i="0" u="none" strike="noStrike" cap="non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2pPr>
            <a:lvl3pPr marL="91440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 typeface="Average"/>
              <a:buNone/>
              <a:defRPr sz="2100" b="0" i="0" u="none" strike="noStrike" cap="non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3pPr>
            <a:lvl4pPr marL="137160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 typeface="Average"/>
              <a:buNone/>
              <a:defRPr sz="2100" b="0" i="0" u="none" strike="noStrike" cap="non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4pPr>
            <a:lvl5pPr marL="182880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 typeface="Average"/>
              <a:buNone/>
              <a:defRPr sz="2100" b="0" i="0" u="none" strike="noStrike" cap="non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5pPr>
            <a:lvl6pPr marL="228600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 typeface="Average"/>
              <a:buNone/>
              <a:defRPr sz="2100" b="0" i="0" u="none" strike="noStrike" cap="non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6pPr>
            <a:lvl7pPr marL="274320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 typeface="Average"/>
              <a:buNone/>
              <a:defRPr sz="2100" b="0" i="0" u="none" strike="noStrike" cap="non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7pPr>
            <a:lvl8pPr marL="320040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 typeface="Average"/>
              <a:buNone/>
              <a:defRPr sz="2100" b="0" i="0" u="none" strike="noStrike" cap="non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8pPr>
            <a:lvl9pPr marL="365760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 typeface="Average"/>
              <a:buNone/>
              <a:defRPr sz="2100" b="0" i="0" u="none" strike="noStrike" cap="non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sldNum" idx="12"/>
          </p:nvPr>
        </p:nvSpPr>
        <p:spPr>
          <a:xfrm>
            <a:off x="8490250" y="4681007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"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>
            <a:spLocks noGrp="1"/>
          </p:cNvSpPr>
          <p:nvPr>
            <p:ph type="title"/>
          </p:nvPr>
        </p:nvSpPr>
        <p:spPr>
          <a:xfrm>
            <a:off x="671250" y="2141250"/>
            <a:ext cx="7852199" cy="861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Oswald"/>
              <a:buNone/>
              <a:defRPr sz="3600" b="0" i="0" u="none" strike="noStrike" cap="none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lvl="1" indent="0" algn="ctr">
              <a:spcBef>
                <a:spcPts val="0"/>
              </a:spcBef>
              <a:buClr>
                <a:schemeClr val="dk1"/>
              </a:buClr>
              <a:buFont typeface="Oswald"/>
              <a:buNone/>
              <a:defRPr sz="36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lvl="2" indent="0" algn="ctr">
              <a:spcBef>
                <a:spcPts val="0"/>
              </a:spcBef>
              <a:buClr>
                <a:schemeClr val="dk1"/>
              </a:buClr>
              <a:buFont typeface="Oswald"/>
              <a:buNone/>
              <a:defRPr sz="36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lvl="3" indent="0" algn="ctr">
              <a:spcBef>
                <a:spcPts val="0"/>
              </a:spcBef>
              <a:buClr>
                <a:schemeClr val="dk1"/>
              </a:buClr>
              <a:buFont typeface="Oswald"/>
              <a:buNone/>
              <a:defRPr sz="36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lvl="4" indent="0" algn="ctr">
              <a:spcBef>
                <a:spcPts val="0"/>
              </a:spcBef>
              <a:buClr>
                <a:schemeClr val="dk1"/>
              </a:buClr>
              <a:buFont typeface="Oswald"/>
              <a:buNone/>
              <a:defRPr sz="36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lvl="5" indent="0" algn="ctr">
              <a:spcBef>
                <a:spcPts val="0"/>
              </a:spcBef>
              <a:buClr>
                <a:schemeClr val="dk1"/>
              </a:buClr>
              <a:buFont typeface="Oswald"/>
              <a:buNone/>
              <a:defRPr sz="36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lvl="6" indent="0" algn="ctr">
              <a:spcBef>
                <a:spcPts val="0"/>
              </a:spcBef>
              <a:buClr>
                <a:schemeClr val="dk1"/>
              </a:buClr>
              <a:buFont typeface="Oswald"/>
              <a:buNone/>
              <a:defRPr sz="36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lvl="7" indent="0" algn="ctr">
              <a:spcBef>
                <a:spcPts val="0"/>
              </a:spcBef>
              <a:buClr>
                <a:schemeClr val="dk1"/>
              </a:buClr>
              <a:buFont typeface="Oswald"/>
              <a:buNone/>
              <a:defRPr sz="36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lvl="8" indent="0" algn="ctr">
              <a:spcBef>
                <a:spcPts val="0"/>
              </a:spcBef>
              <a:buClr>
                <a:schemeClr val="dk1"/>
              </a:buClr>
              <a:buFont typeface="Oswald"/>
              <a:buNone/>
              <a:defRPr sz="36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90250" y="4681007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"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Oswald"/>
              <a:buNone/>
              <a:defRPr sz="3000" b="0" i="0" u="none" strike="noStrike" cap="none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lvl="1" indent="0">
              <a:spcBef>
                <a:spcPts val="0"/>
              </a:spcBef>
              <a:buClr>
                <a:schemeClr val="dk1"/>
              </a:buClr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lvl="2" indent="0">
              <a:spcBef>
                <a:spcPts val="0"/>
              </a:spcBef>
              <a:buClr>
                <a:schemeClr val="dk1"/>
              </a:buClr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lvl="3" indent="0">
              <a:spcBef>
                <a:spcPts val="0"/>
              </a:spcBef>
              <a:buClr>
                <a:schemeClr val="dk1"/>
              </a:buClr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lvl="4" indent="0">
              <a:spcBef>
                <a:spcPts val="0"/>
              </a:spcBef>
              <a:buClr>
                <a:schemeClr val="dk1"/>
              </a:buClr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lvl="5" indent="0">
              <a:spcBef>
                <a:spcPts val="0"/>
              </a:spcBef>
              <a:buClr>
                <a:schemeClr val="dk1"/>
              </a:buClr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lvl="6" indent="0">
              <a:spcBef>
                <a:spcPts val="0"/>
              </a:spcBef>
              <a:buClr>
                <a:schemeClr val="dk1"/>
              </a:buClr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lvl="7" indent="0">
              <a:spcBef>
                <a:spcPts val="0"/>
              </a:spcBef>
              <a:buClr>
                <a:schemeClr val="dk1"/>
              </a:buClr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lvl="8" indent="0">
              <a:spcBef>
                <a:spcPts val="0"/>
              </a:spcBef>
              <a:buClr>
                <a:schemeClr val="dk1"/>
              </a:buClr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897" cy="341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buNone/>
              <a:defRPr sz="1400" b="0" i="0" u="none" strike="noStrike" cap="non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 marL="457200" marR="0" lvl="1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buNone/>
              <a:defRPr sz="1200" b="0" i="0" u="none" strike="noStrike" cap="non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2pPr>
            <a:lvl3pPr marL="914400" marR="0" lvl="2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buNone/>
              <a:defRPr sz="1200" b="0" i="0" u="none" strike="noStrike" cap="non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3pPr>
            <a:lvl4pPr marL="1371600" marR="0" lvl="3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buNone/>
              <a:defRPr sz="1200" b="0" i="0" u="none" strike="noStrike" cap="non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4pPr>
            <a:lvl5pPr marL="1828800" marR="0" lvl="4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buNone/>
              <a:defRPr sz="1200" b="0" i="0" u="none" strike="noStrike" cap="non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5pPr>
            <a:lvl6pPr marL="2286000" marR="0" lvl="5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buNone/>
              <a:defRPr sz="1200" b="0" i="0" u="none" strike="noStrike" cap="non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6pPr>
            <a:lvl7pPr marL="2743200" marR="0" lvl="6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buNone/>
              <a:defRPr sz="1200" b="0" i="0" u="none" strike="noStrike" cap="non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7pPr>
            <a:lvl8pPr marL="3200400" marR="0" lvl="7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buNone/>
              <a:defRPr sz="1200" b="0" i="0" u="none" strike="noStrike" cap="non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8pPr>
            <a:lvl9pPr marL="3657600" marR="0" lvl="8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buNone/>
              <a:defRPr sz="1200" b="0" i="0" u="none" strike="noStrike" cap="non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897" cy="341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buNone/>
              <a:defRPr sz="1400" b="0" i="0" u="none" strike="noStrike" cap="non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 marL="457200" marR="0" lvl="1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buNone/>
              <a:defRPr sz="1200" b="0" i="0" u="none" strike="noStrike" cap="non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2pPr>
            <a:lvl3pPr marL="914400" marR="0" lvl="2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buNone/>
              <a:defRPr sz="1200" b="0" i="0" u="none" strike="noStrike" cap="non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3pPr>
            <a:lvl4pPr marL="1371600" marR="0" lvl="3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buNone/>
              <a:defRPr sz="1200" b="0" i="0" u="none" strike="noStrike" cap="non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4pPr>
            <a:lvl5pPr marL="1828800" marR="0" lvl="4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buNone/>
              <a:defRPr sz="1200" b="0" i="0" u="none" strike="noStrike" cap="non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5pPr>
            <a:lvl6pPr marL="2286000" marR="0" lvl="5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buNone/>
              <a:defRPr sz="1200" b="0" i="0" u="none" strike="noStrike" cap="non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6pPr>
            <a:lvl7pPr marL="2743200" marR="0" lvl="6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buNone/>
              <a:defRPr sz="1200" b="0" i="0" u="none" strike="noStrike" cap="non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7pPr>
            <a:lvl8pPr marL="3200400" marR="0" lvl="7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buNone/>
              <a:defRPr sz="1200" b="0" i="0" u="none" strike="noStrike" cap="non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8pPr>
            <a:lvl9pPr marL="3657600" marR="0" lvl="8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buNone/>
              <a:defRPr sz="1200" b="0" i="0" u="none" strike="noStrike" cap="non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sldNum" idx="12"/>
          </p:nvPr>
        </p:nvSpPr>
        <p:spPr>
          <a:xfrm>
            <a:off x="8490250" y="4681007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"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Oswald"/>
              <a:buNone/>
              <a:defRPr sz="3000" b="0" i="0" u="none" strike="noStrike" cap="none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lvl="1" indent="0">
              <a:spcBef>
                <a:spcPts val="0"/>
              </a:spcBef>
              <a:buClr>
                <a:schemeClr val="dk1"/>
              </a:buClr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lvl="2" indent="0">
              <a:spcBef>
                <a:spcPts val="0"/>
              </a:spcBef>
              <a:buClr>
                <a:schemeClr val="dk1"/>
              </a:buClr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lvl="3" indent="0">
              <a:spcBef>
                <a:spcPts val="0"/>
              </a:spcBef>
              <a:buClr>
                <a:schemeClr val="dk1"/>
              </a:buClr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lvl="4" indent="0">
              <a:spcBef>
                <a:spcPts val="0"/>
              </a:spcBef>
              <a:buClr>
                <a:schemeClr val="dk1"/>
              </a:buClr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lvl="5" indent="0">
              <a:spcBef>
                <a:spcPts val="0"/>
              </a:spcBef>
              <a:buClr>
                <a:schemeClr val="dk1"/>
              </a:buClr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lvl="6" indent="0">
              <a:spcBef>
                <a:spcPts val="0"/>
              </a:spcBef>
              <a:buClr>
                <a:schemeClr val="dk1"/>
              </a:buClr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lvl="7" indent="0">
              <a:spcBef>
                <a:spcPts val="0"/>
              </a:spcBef>
              <a:buClr>
                <a:schemeClr val="dk1"/>
              </a:buClr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lvl="8" indent="0">
              <a:spcBef>
                <a:spcPts val="0"/>
              </a:spcBef>
              <a:buClr>
                <a:schemeClr val="dk1"/>
              </a:buClr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sldNum" idx="12"/>
          </p:nvPr>
        </p:nvSpPr>
        <p:spPr>
          <a:xfrm>
            <a:off x="8490250" y="4681007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"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Oswald"/>
              <a:buNone/>
              <a:defRPr sz="3000" b="0" i="0" u="none" strike="noStrike" cap="none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lvl="1" indent="0">
              <a:spcBef>
                <a:spcPts val="0"/>
              </a:spcBef>
              <a:buClr>
                <a:schemeClr val="dk1"/>
              </a:buClr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lvl="2" indent="0">
              <a:spcBef>
                <a:spcPts val="0"/>
              </a:spcBef>
              <a:buClr>
                <a:schemeClr val="dk1"/>
              </a:buClr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lvl="3" indent="0">
              <a:spcBef>
                <a:spcPts val="0"/>
              </a:spcBef>
              <a:buClr>
                <a:schemeClr val="dk1"/>
              </a:buClr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lvl="4" indent="0">
              <a:spcBef>
                <a:spcPts val="0"/>
              </a:spcBef>
              <a:buClr>
                <a:schemeClr val="dk1"/>
              </a:buClr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lvl="5" indent="0">
              <a:spcBef>
                <a:spcPts val="0"/>
              </a:spcBef>
              <a:buClr>
                <a:schemeClr val="dk1"/>
              </a:buClr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lvl="6" indent="0">
              <a:spcBef>
                <a:spcPts val="0"/>
              </a:spcBef>
              <a:buClr>
                <a:schemeClr val="dk1"/>
              </a:buClr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lvl="7" indent="0">
              <a:spcBef>
                <a:spcPts val="0"/>
              </a:spcBef>
              <a:buClr>
                <a:schemeClr val="dk1"/>
              </a:buClr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lvl="8" indent="0">
              <a:spcBef>
                <a:spcPts val="0"/>
              </a:spcBef>
              <a:buClr>
                <a:schemeClr val="dk1"/>
              </a:buClr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buChar char="●"/>
              <a:defRPr sz="1800" b="0" i="0" u="none" strike="noStrike" cap="non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 marL="457200" marR="0" lvl="1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buChar char="○"/>
              <a:defRPr sz="1400" b="0" i="0" u="none" strike="noStrike" cap="non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2pPr>
            <a:lvl3pPr marL="914400" marR="0" lvl="2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buChar char="■"/>
              <a:defRPr sz="1400" b="0" i="0" u="none" strike="noStrike" cap="non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3pPr>
            <a:lvl4pPr marL="1371600" marR="0" lvl="3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buChar char="●"/>
              <a:defRPr sz="1400" b="0" i="0" u="none" strike="noStrike" cap="non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4pPr>
            <a:lvl5pPr marL="1828800" marR="0" lvl="4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buChar char="○"/>
              <a:defRPr sz="1400" b="0" i="0" u="none" strike="noStrike" cap="non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5pPr>
            <a:lvl6pPr marL="2286000" marR="0" lvl="5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buChar char="■"/>
              <a:defRPr sz="1400" b="0" i="0" u="none" strike="noStrike" cap="non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6pPr>
            <a:lvl7pPr marL="2743200" marR="0" lvl="6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buChar char="●"/>
              <a:defRPr sz="1400" b="0" i="0" u="none" strike="noStrike" cap="non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7pPr>
            <a:lvl8pPr marL="3200400" marR="0" lvl="7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buChar char="○"/>
              <a:defRPr sz="1400" b="0" i="0" u="none" strike="noStrike" cap="non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8pPr>
            <a:lvl9pPr marL="3657600" marR="0" lvl="8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buChar char="■"/>
              <a:defRPr sz="1400" b="0" i="0" u="none" strike="noStrike" cap="non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90250" y="4681007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ct val="25000"/>
              <a:buFont typeface="Average"/>
              <a:buNone/>
            </a:pPr>
            <a:fld id="{00000000-1234-1234-1234-123412341234}" type="slidenum">
              <a:rPr lang="en" sz="1000" b="0" i="0" u="none" strike="noStrike" cap="non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rPr>
              <a:t>‹#›</a:t>
            </a:fld>
            <a:endParaRPr lang="en" sz="1000" b="0" i="0" u="none" strike="noStrike" cap="none">
              <a:solidFill>
                <a:schemeClr val="accent3"/>
              </a:solidFill>
              <a:latin typeface="Average"/>
              <a:ea typeface="Average"/>
              <a:cs typeface="Average"/>
              <a:sym typeface="Average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g"/><Relationship Id="rId3" Type="http://schemas.openxmlformats.org/officeDocument/2006/relationships/hyperlink" Target="http://www.twitter.com/nikschen" TargetMode="External"/><Relationship Id="rId7" Type="http://schemas.openxmlformats.org/officeDocument/2006/relationships/hyperlink" Target="https://www.linkedin.com/in/laurelnicholes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twitter.com/laurelnicholes" TargetMode="External"/><Relationship Id="rId5" Type="http://schemas.openxmlformats.org/officeDocument/2006/relationships/image" Target="../media/image7.jpg"/><Relationship Id="rId4" Type="http://schemas.openxmlformats.org/officeDocument/2006/relationships/hyperlink" Target="https://www.linkedin.com/in/nikolettavecsei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>
            <a:spLocks noGrp="1"/>
          </p:cNvSpPr>
          <p:nvPr>
            <p:ph type="title"/>
          </p:nvPr>
        </p:nvSpPr>
        <p:spPr>
          <a:xfrm rot="-5400000">
            <a:off x="-1097848" y="1799174"/>
            <a:ext cx="5033998" cy="15644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Oswald"/>
              <a:buNone/>
            </a:pPr>
            <a:r>
              <a:rPr lang="en" sz="4800" b="1" i="0" u="none" strike="noStrike" cap="none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rPr>
              <a:t>Content Potluck</a:t>
            </a:r>
          </a:p>
        </p:txBody>
      </p:sp>
      <p:sp>
        <p:nvSpPr>
          <p:cNvPr id="84" name="Shape 84"/>
          <p:cNvSpPr txBox="1">
            <a:spLocks noGrp="1"/>
          </p:cNvSpPr>
          <p:nvPr>
            <p:ph type="body" idx="1"/>
          </p:nvPr>
        </p:nvSpPr>
        <p:spPr>
          <a:xfrm>
            <a:off x="2601000" y="92145"/>
            <a:ext cx="5913298" cy="49175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457200" marR="0" lvl="0" indent="-3810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CCCCCC"/>
              </a:buClr>
              <a:buSzPct val="100000"/>
              <a:buFont typeface="Average"/>
              <a:buChar char="●"/>
            </a:pPr>
            <a:r>
              <a:rPr lang="en" sz="2400" b="0" i="0" u="none" strike="noStrike" cap="none">
                <a:solidFill>
                  <a:srgbClr val="CCCCCC"/>
                </a:solidFill>
                <a:latin typeface="Average"/>
                <a:ea typeface="Average"/>
                <a:cs typeface="Average"/>
                <a:sym typeface="Average"/>
              </a:rPr>
              <a:t>Interlock between siloed teams.</a:t>
            </a:r>
          </a:p>
          <a:p>
            <a:pPr marL="457200" marR="0" lvl="0" indent="-3810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CCCCCC"/>
              </a:buClr>
              <a:buSzPct val="100000"/>
              <a:buFont typeface="Average"/>
              <a:buChar char="●"/>
            </a:pPr>
            <a:r>
              <a:rPr lang="en" sz="2400" b="0" i="0" u="none" strike="noStrike" cap="none">
                <a:solidFill>
                  <a:srgbClr val="CCCCCC"/>
                </a:solidFill>
                <a:latin typeface="Average"/>
                <a:ea typeface="Average"/>
                <a:cs typeface="Average"/>
                <a:sym typeface="Average"/>
              </a:rPr>
              <a:t>Mine your own content.</a:t>
            </a:r>
          </a:p>
          <a:p>
            <a:pPr marL="457200" marR="0" lvl="0" indent="-3810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CCCCCC"/>
              </a:buClr>
              <a:buSzPct val="100000"/>
              <a:buFont typeface="Average"/>
              <a:buChar char="●"/>
            </a:pPr>
            <a:r>
              <a:rPr lang="en" sz="2400" b="0" i="0" u="none" strike="noStrike" cap="none">
                <a:solidFill>
                  <a:srgbClr val="CCCCCC"/>
                </a:solidFill>
                <a:latin typeface="Average"/>
                <a:ea typeface="Average"/>
                <a:cs typeface="Average"/>
                <a:sym typeface="Average"/>
              </a:rPr>
              <a:t>Enterprise-wide content ideas. </a:t>
            </a:r>
          </a:p>
          <a:p>
            <a:pPr marL="457200" marR="0" lvl="0" indent="-3810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CCCCCC"/>
              </a:buClr>
              <a:buSzPct val="100000"/>
              <a:buFont typeface="Average"/>
              <a:buChar char="●"/>
            </a:pPr>
            <a:r>
              <a:rPr lang="en" sz="2400" b="0" i="0" u="none" strike="noStrike" cap="none">
                <a:solidFill>
                  <a:srgbClr val="CCCCCC"/>
                </a:solidFill>
                <a:latin typeface="Average"/>
                <a:ea typeface="Average"/>
                <a:cs typeface="Average"/>
                <a:sym typeface="Average"/>
              </a:rPr>
              <a:t>Centralized editorial calendar for all content types.</a:t>
            </a:r>
          </a:p>
          <a:p>
            <a:pPr marL="457200" marR="0" lvl="0" indent="-381000" algn="l" rtl="0">
              <a:lnSpc>
                <a:spcPct val="150000"/>
              </a:lnSpc>
              <a:spcBef>
                <a:spcPts val="1600"/>
              </a:spcBef>
              <a:spcAft>
                <a:spcPts val="0"/>
              </a:spcAft>
              <a:buClr>
                <a:srgbClr val="CCCCCC"/>
              </a:buClr>
              <a:buSzPct val="100000"/>
              <a:buFont typeface="Average"/>
              <a:buChar char="●"/>
            </a:pPr>
            <a:r>
              <a:rPr lang="en" sz="2400" b="0" i="0" u="none" strike="noStrike" cap="none">
                <a:solidFill>
                  <a:srgbClr val="CCCCCC"/>
                </a:solidFill>
                <a:latin typeface="Average"/>
                <a:ea typeface="Average"/>
                <a:cs typeface="Average"/>
                <a:sym typeface="Average"/>
              </a:rPr>
              <a:t>No one can hide!</a:t>
            </a:r>
          </a:p>
          <a:p>
            <a:pPr marL="457200" marR="0" lvl="0" indent="-3810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CCCCCC"/>
              </a:buClr>
              <a:buSzPct val="100000"/>
              <a:buFont typeface="Average"/>
              <a:buChar char="●"/>
            </a:pPr>
            <a:r>
              <a:rPr lang="en" sz="2400" b="0" i="0" u="none" strike="noStrike" cap="none">
                <a:solidFill>
                  <a:srgbClr val="CCCCCC"/>
                </a:solidFill>
                <a:latin typeface="Average"/>
                <a:ea typeface="Average"/>
                <a:cs typeface="Average"/>
                <a:sym typeface="Average"/>
              </a:rPr>
              <a:t>Content syndication.</a:t>
            </a:r>
          </a:p>
          <a:p>
            <a:pPr marL="0" marR="0" lvl="0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verage"/>
              <a:buNone/>
            </a:pPr>
            <a:endParaRPr sz="1600" b="1" i="0" u="none" strike="noStrike" cap="none">
              <a:solidFill>
                <a:srgbClr val="FF9900"/>
              </a:solidFill>
              <a:latin typeface="Average"/>
              <a:ea typeface="Average"/>
              <a:cs typeface="Average"/>
              <a:sym typeface="Average"/>
            </a:endParaRPr>
          </a:p>
        </p:txBody>
      </p:sp>
      <p:pic>
        <p:nvPicPr>
          <p:cNvPr id="85" name="Shape 85" descr="social-media-icons-facebook-grey.jpg"/>
          <p:cNvPicPr preferRelativeResize="0"/>
          <p:nvPr/>
        </p:nvPicPr>
        <p:blipFill rotWithShape="1">
          <a:blip r:embed="rId3">
            <a:alphaModFix/>
          </a:blip>
          <a:srcRect l="11134" t="10890" r="10938" b="11488"/>
          <a:stretch/>
        </p:blipFill>
        <p:spPr>
          <a:xfrm>
            <a:off x="5218223" y="4388925"/>
            <a:ext cx="629100" cy="626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6" name="Shape 86" descr="linkedin.jpg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245196" y="4399773"/>
            <a:ext cx="629100" cy="60510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87" name="Shape 87"/>
          <p:cNvGrpSpPr/>
          <p:nvPr/>
        </p:nvGrpSpPr>
        <p:grpSpPr>
          <a:xfrm>
            <a:off x="5951350" y="4386459"/>
            <a:ext cx="629124" cy="629150"/>
            <a:chOff x="4091175" y="2752625"/>
            <a:chExt cx="629124" cy="629150"/>
          </a:xfrm>
        </p:grpSpPr>
        <p:sp>
          <p:nvSpPr>
            <p:cNvPr id="88" name="Shape 88"/>
            <p:cNvSpPr/>
            <p:nvPr/>
          </p:nvSpPr>
          <p:spPr>
            <a:xfrm>
              <a:off x="4091175" y="2755075"/>
              <a:ext cx="629100" cy="626700"/>
            </a:xfrm>
            <a:prstGeom prst="rect">
              <a:avLst/>
            </a:prstGeom>
            <a:solidFill>
              <a:srgbClr val="FFFFFF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89" name="Shape 89" descr="google-plus-512.png"/>
            <p:cNvPicPr preferRelativeResize="0"/>
            <p:nvPr/>
          </p:nvPicPr>
          <p:blipFill rotWithShape="1">
            <a:blip r:embed="rId5">
              <a:alphaModFix/>
            </a:blip>
            <a:srcRect/>
            <a:stretch/>
          </p:blipFill>
          <p:spPr>
            <a:xfrm>
              <a:off x="4091175" y="2752625"/>
              <a:ext cx="629124" cy="629124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90" name="Shape 90"/>
          <p:cNvGrpSpPr/>
          <p:nvPr/>
        </p:nvGrpSpPr>
        <p:grpSpPr>
          <a:xfrm>
            <a:off x="6684462" y="4387687"/>
            <a:ext cx="629124" cy="629124"/>
            <a:chOff x="5243087" y="4409187"/>
            <a:chExt cx="629124" cy="629124"/>
          </a:xfrm>
        </p:grpSpPr>
        <p:sp>
          <p:nvSpPr>
            <p:cNvPr id="91" name="Shape 91"/>
            <p:cNvSpPr/>
            <p:nvPr/>
          </p:nvSpPr>
          <p:spPr>
            <a:xfrm>
              <a:off x="5243100" y="4410387"/>
              <a:ext cx="629100" cy="626700"/>
            </a:xfrm>
            <a:prstGeom prst="rect">
              <a:avLst/>
            </a:prstGeom>
            <a:solidFill>
              <a:srgbClr val="FFFFFF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92" name="Shape 92" descr="instagram-xxl.png"/>
            <p:cNvPicPr preferRelativeResize="0"/>
            <p:nvPr/>
          </p:nvPicPr>
          <p:blipFill rotWithShape="1">
            <a:blip r:embed="rId6">
              <a:alphaModFix/>
            </a:blip>
            <a:srcRect/>
            <a:stretch/>
          </p:blipFill>
          <p:spPr>
            <a:xfrm>
              <a:off x="5243087" y="4409187"/>
              <a:ext cx="629124" cy="629124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93" name="Shape 93"/>
          <p:cNvGrpSpPr/>
          <p:nvPr/>
        </p:nvGrpSpPr>
        <p:grpSpPr>
          <a:xfrm>
            <a:off x="7417600" y="4387687"/>
            <a:ext cx="723600" cy="629124"/>
            <a:chOff x="6148550" y="4367037"/>
            <a:chExt cx="723600" cy="629124"/>
          </a:xfrm>
        </p:grpSpPr>
        <p:sp>
          <p:nvSpPr>
            <p:cNvPr id="94" name="Shape 94"/>
            <p:cNvSpPr/>
            <p:nvPr/>
          </p:nvSpPr>
          <p:spPr>
            <a:xfrm>
              <a:off x="6148550" y="4368250"/>
              <a:ext cx="723600" cy="626700"/>
            </a:xfrm>
            <a:prstGeom prst="rect">
              <a:avLst/>
            </a:prstGeom>
            <a:solidFill>
              <a:srgbClr val="FFFFFF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95" name="Shape 95" descr="twitter-512.png"/>
            <p:cNvPicPr preferRelativeResize="0"/>
            <p:nvPr/>
          </p:nvPicPr>
          <p:blipFill rotWithShape="1">
            <a:blip r:embed="rId7">
              <a:alphaModFix/>
            </a:blip>
            <a:srcRect/>
            <a:stretch/>
          </p:blipFill>
          <p:spPr>
            <a:xfrm>
              <a:off x="6195775" y="4367037"/>
              <a:ext cx="629124" cy="629124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/>
          <p:nvPr/>
        </p:nvSpPr>
        <p:spPr>
          <a:xfrm>
            <a:off x="311700" y="1163700"/>
            <a:ext cx="3465600" cy="34164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1" name="Shape 10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Oswald"/>
              <a:buNone/>
            </a:pPr>
            <a:r>
              <a:rPr lang="en" sz="3000" b="0" i="0" u="none" strike="noStrike" cap="none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rPr>
              <a:t>How we built a content potluck	</a:t>
            </a:r>
          </a:p>
        </p:txBody>
      </p:sp>
      <p:sp>
        <p:nvSpPr>
          <p:cNvPr id="102" name="Shape 102"/>
          <p:cNvSpPr txBox="1">
            <a:spLocks noGrp="1"/>
          </p:cNvSpPr>
          <p:nvPr>
            <p:ph type="body" idx="1"/>
          </p:nvPr>
        </p:nvSpPr>
        <p:spPr>
          <a:xfrm>
            <a:off x="3956550" y="1152475"/>
            <a:ext cx="4875600" cy="3863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457200" marR="0" lvl="0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CCCCCC"/>
              </a:buClr>
              <a:buSzPct val="100000"/>
              <a:buFont typeface="Average"/>
              <a:buChar char="●"/>
            </a:pPr>
            <a:r>
              <a:rPr lang="en" sz="2400" b="1" i="0" u="none" strike="noStrike" cap="none">
                <a:solidFill>
                  <a:srgbClr val="D3DBDE"/>
                </a:solidFill>
                <a:latin typeface="Average"/>
                <a:ea typeface="Average"/>
                <a:cs typeface="Average"/>
                <a:sym typeface="Average"/>
              </a:rPr>
              <a:t>Found our champions with rich insights</a:t>
            </a:r>
          </a:p>
          <a:p>
            <a:pPr marL="457200" marR="0" lvl="0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CCCCCC"/>
              </a:buClr>
              <a:buSzPct val="100000"/>
              <a:buFont typeface="Average"/>
              <a:buChar char="●"/>
            </a:pPr>
            <a:r>
              <a:rPr lang="en" sz="2400" b="1" i="0" u="none" strike="noStrike" cap="none">
                <a:solidFill>
                  <a:srgbClr val="D3DBDE"/>
                </a:solidFill>
                <a:latin typeface="Average"/>
                <a:ea typeface="Average"/>
                <a:cs typeface="Average"/>
                <a:sym typeface="Average"/>
              </a:rPr>
              <a:t>Acquired cross-functional leadership support</a:t>
            </a:r>
          </a:p>
          <a:p>
            <a:pPr marL="457200" marR="0" lvl="0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CCCCCC"/>
              </a:buClr>
              <a:buSzPct val="100000"/>
              <a:buFont typeface="Average"/>
              <a:buChar char="●"/>
            </a:pPr>
            <a:r>
              <a:rPr lang="en" sz="2400" b="1" i="0" u="none" strike="noStrike" cap="none">
                <a:solidFill>
                  <a:srgbClr val="D3DBDE"/>
                </a:solidFill>
                <a:latin typeface="Average"/>
                <a:ea typeface="Average"/>
                <a:cs typeface="Average"/>
                <a:sym typeface="Average"/>
              </a:rPr>
              <a:t>Set a regular cadence of meetings</a:t>
            </a:r>
          </a:p>
          <a:p>
            <a:pPr marL="457200" marR="0" lvl="0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CCCCCC"/>
              </a:buClr>
              <a:buSzPct val="100000"/>
              <a:buFont typeface="Average"/>
              <a:buChar char="●"/>
            </a:pPr>
            <a:r>
              <a:rPr lang="en" sz="2400" b="1" i="0" u="none" strike="noStrike" cap="none">
                <a:solidFill>
                  <a:srgbClr val="D3DBDE"/>
                </a:solidFill>
                <a:latin typeface="Average"/>
                <a:ea typeface="Average"/>
                <a:cs typeface="Average"/>
                <a:sym typeface="Average"/>
              </a:rPr>
              <a:t>Got some tacos</a:t>
            </a:r>
          </a:p>
          <a:p>
            <a:pPr marL="457200" marR="0" lvl="0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CCCCCC"/>
              </a:buClr>
              <a:buSzPct val="100000"/>
              <a:buFont typeface="Average"/>
              <a:buChar char="●"/>
            </a:pPr>
            <a:r>
              <a:rPr lang="en" sz="2400" b="1" i="0" u="none" strike="noStrike" cap="none">
                <a:solidFill>
                  <a:srgbClr val="D3DBDE"/>
                </a:solidFill>
                <a:latin typeface="Average"/>
                <a:ea typeface="Average"/>
                <a:cs typeface="Average"/>
                <a:sym typeface="Average"/>
              </a:rPr>
              <a:t>Measured and reported results</a:t>
            </a:r>
          </a:p>
        </p:txBody>
      </p:sp>
      <p:pic>
        <p:nvPicPr>
          <p:cNvPr id="103" name="Shape 103" descr="movie-genres-detective-icon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11700" y="1152475"/>
            <a:ext cx="3416400" cy="3416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>
            <a:spLocks noGrp="1"/>
          </p:cNvSpPr>
          <p:nvPr>
            <p:ph type="title"/>
          </p:nvPr>
        </p:nvSpPr>
        <p:spPr>
          <a:xfrm>
            <a:off x="317700" y="369325"/>
            <a:ext cx="6934799" cy="1579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Oswald"/>
              <a:buNone/>
            </a:pPr>
            <a:r>
              <a:rPr lang="en" sz="3600" b="1" i="0" u="none" strike="noStrike" cap="non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Success Metrics</a:t>
            </a:r>
          </a:p>
        </p:txBody>
      </p:sp>
      <p:sp>
        <p:nvSpPr>
          <p:cNvPr id="109" name="Shape 109"/>
          <p:cNvSpPr txBox="1">
            <a:spLocks noGrp="1"/>
          </p:cNvSpPr>
          <p:nvPr>
            <p:ph type="body" idx="1"/>
          </p:nvPr>
        </p:nvSpPr>
        <p:spPr>
          <a:xfrm>
            <a:off x="317700" y="2432075"/>
            <a:ext cx="8642699" cy="2329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457200" marR="0" lvl="0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verage"/>
              <a:buNone/>
            </a:pPr>
            <a:r>
              <a:rPr lang="en" sz="1600" b="0" i="0" u="none" strike="noStrike" cap="none">
                <a:solidFill>
                  <a:srgbClr val="CCCCCC"/>
                </a:solidFill>
                <a:latin typeface="Average"/>
                <a:ea typeface="Average"/>
                <a:cs typeface="Average"/>
                <a:sym typeface="Average"/>
              </a:rPr>
              <a:t>Uptime Bulletin (pdf) to HTML: </a:t>
            </a:r>
            <a:r>
              <a:rPr lang="en" sz="2000" b="0" i="0" u="none" strike="noStrike" cap="none">
                <a:solidFill>
                  <a:srgbClr val="CCCCCC"/>
                </a:solidFill>
                <a:latin typeface="Average"/>
                <a:ea typeface="Average"/>
                <a:cs typeface="Average"/>
                <a:sym typeface="Average"/>
              </a:rPr>
              <a:t>111</a:t>
            </a:r>
            <a:r>
              <a:rPr lang="en" sz="1600" b="0" i="0" u="none" strike="noStrike" cap="none">
                <a:solidFill>
                  <a:srgbClr val="CCCCCC"/>
                </a:solidFill>
                <a:latin typeface="Average"/>
                <a:ea typeface="Average"/>
                <a:cs typeface="Average"/>
                <a:sym typeface="Average"/>
              </a:rPr>
              <a:t> views to</a:t>
            </a:r>
            <a:r>
              <a:rPr lang="en" sz="1600" b="0" i="0" u="none" strike="noStrike" cap="none">
                <a:solidFill>
                  <a:schemeClr val="dk2"/>
                </a:solidFill>
                <a:latin typeface="Average"/>
                <a:ea typeface="Average"/>
                <a:cs typeface="Average"/>
                <a:sym typeface="Average"/>
              </a:rPr>
              <a:t> </a:t>
            </a:r>
            <a:r>
              <a:rPr lang="en" sz="2400" b="1" i="0" u="sng" strike="noStrike" cap="none">
                <a:solidFill>
                  <a:srgbClr val="FFFFFF"/>
                </a:solidFill>
                <a:latin typeface="Average"/>
                <a:ea typeface="Average"/>
                <a:cs typeface="Average"/>
                <a:sym typeface="Average"/>
              </a:rPr>
              <a:t>8,901</a:t>
            </a:r>
            <a:r>
              <a:rPr lang="en" sz="1600" b="0" i="0" u="none" strike="noStrike" cap="none">
                <a:solidFill>
                  <a:schemeClr val="dk2"/>
                </a:solidFill>
                <a:latin typeface="Average"/>
                <a:ea typeface="Average"/>
                <a:cs typeface="Average"/>
                <a:sym typeface="Average"/>
              </a:rPr>
              <a:t> </a:t>
            </a:r>
            <a:r>
              <a:rPr lang="en" sz="1600" b="0" i="0" u="none" strike="noStrike" cap="none">
                <a:solidFill>
                  <a:srgbClr val="CCCCCC"/>
                </a:solidFill>
                <a:latin typeface="Average"/>
                <a:ea typeface="Average"/>
                <a:cs typeface="Average"/>
                <a:sym typeface="Average"/>
              </a:rPr>
              <a:t>views</a:t>
            </a:r>
          </a:p>
          <a:p>
            <a:pPr marL="457200" marR="0" lvl="0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verage"/>
              <a:buNone/>
            </a:pPr>
            <a:r>
              <a:rPr lang="en" sz="1600" b="0" i="0" u="none" strike="noStrike" cap="none">
                <a:solidFill>
                  <a:srgbClr val="CCCCCC"/>
                </a:solidFill>
                <a:latin typeface="Average"/>
                <a:ea typeface="Average"/>
                <a:cs typeface="Average"/>
                <a:sym typeface="Average"/>
              </a:rPr>
              <a:t>Marketing video: </a:t>
            </a:r>
            <a:r>
              <a:rPr lang="en" sz="2000" b="0" i="0" u="none" strike="noStrike" cap="none">
                <a:solidFill>
                  <a:srgbClr val="CCCCCC"/>
                </a:solidFill>
                <a:latin typeface="Average"/>
                <a:ea typeface="Average"/>
                <a:cs typeface="Average"/>
                <a:sym typeface="Average"/>
              </a:rPr>
              <a:t>50</a:t>
            </a:r>
            <a:r>
              <a:rPr lang="en" sz="1600" b="0" i="0" u="none" strike="noStrike" cap="none">
                <a:solidFill>
                  <a:srgbClr val="CCCCCC"/>
                </a:solidFill>
                <a:latin typeface="Average"/>
                <a:ea typeface="Average"/>
                <a:cs typeface="Average"/>
                <a:sym typeface="Average"/>
              </a:rPr>
              <a:t> views  vs. SME blog post</a:t>
            </a:r>
            <a:r>
              <a:rPr lang="en" sz="1600" b="0" i="0" u="none" strike="noStrike" cap="none">
                <a:solidFill>
                  <a:schemeClr val="dk2"/>
                </a:solidFill>
                <a:latin typeface="Average"/>
                <a:ea typeface="Average"/>
                <a:cs typeface="Average"/>
                <a:sym typeface="Average"/>
              </a:rPr>
              <a:t>: </a:t>
            </a:r>
            <a:r>
              <a:rPr lang="en" sz="2400" b="1" i="0" u="sng" strike="noStrike" cap="none">
                <a:solidFill>
                  <a:srgbClr val="FFFFFF"/>
                </a:solidFill>
                <a:latin typeface="Average"/>
                <a:ea typeface="Average"/>
                <a:cs typeface="Average"/>
                <a:sym typeface="Average"/>
              </a:rPr>
              <a:t>10,005</a:t>
            </a:r>
            <a:r>
              <a:rPr lang="en" sz="1600" b="0" i="0" u="none" strike="noStrike" cap="none">
                <a:solidFill>
                  <a:schemeClr val="dk2"/>
                </a:solidFill>
                <a:latin typeface="Average"/>
                <a:ea typeface="Average"/>
                <a:cs typeface="Average"/>
                <a:sym typeface="Average"/>
              </a:rPr>
              <a:t> </a:t>
            </a:r>
            <a:r>
              <a:rPr lang="en" sz="1600" b="0" i="0" u="none" strike="noStrike" cap="none">
                <a:solidFill>
                  <a:srgbClr val="CCCCCC"/>
                </a:solidFill>
                <a:latin typeface="Average"/>
                <a:ea typeface="Average"/>
                <a:cs typeface="Average"/>
                <a:sym typeface="Average"/>
              </a:rPr>
              <a:t>views</a:t>
            </a:r>
            <a:r>
              <a:rPr lang="en" sz="1600" b="0" i="0" u="none" strike="noStrike" cap="none">
                <a:solidFill>
                  <a:schemeClr val="dk2"/>
                </a:solidFill>
                <a:latin typeface="Average"/>
                <a:ea typeface="Average"/>
                <a:cs typeface="Average"/>
                <a:sym typeface="Average"/>
              </a:rPr>
              <a:t> </a:t>
            </a:r>
          </a:p>
          <a:p>
            <a:pPr marL="457200" marR="0" lvl="0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verage"/>
              <a:buNone/>
            </a:pPr>
            <a:r>
              <a:rPr lang="en" sz="1600" b="0" i="0" u="none" strike="noStrike" cap="none">
                <a:solidFill>
                  <a:srgbClr val="CCCCCC"/>
                </a:solidFill>
                <a:latin typeface="Average"/>
                <a:ea typeface="Average"/>
                <a:cs typeface="Average"/>
                <a:sym typeface="Average"/>
              </a:rPr>
              <a:t>Social Media Sharing:</a:t>
            </a:r>
            <a:r>
              <a:rPr lang="en" sz="1600" b="0" i="0" u="none" strike="noStrike" cap="none">
                <a:solidFill>
                  <a:schemeClr val="dk2"/>
                </a:solidFill>
                <a:latin typeface="Average"/>
                <a:ea typeface="Average"/>
                <a:cs typeface="Average"/>
                <a:sym typeface="Average"/>
              </a:rPr>
              <a:t> </a:t>
            </a:r>
            <a:r>
              <a:rPr lang="en" sz="2400" b="1" i="0" u="none" strike="noStrike" cap="none">
                <a:solidFill>
                  <a:srgbClr val="FFFFFF"/>
                </a:solidFill>
                <a:latin typeface="Average"/>
                <a:ea typeface="Average"/>
                <a:cs typeface="Average"/>
                <a:sym typeface="Average"/>
              </a:rPr>
              <a:t>250% </a:t>
            </a:r>
            <a:r>
              <a:rPr lang="en" sz="1600" b="0" i="0" u="none" strike="noStrike" cap="none">
                <a:solidFill>
                  <a:srgbClr val="CCCCCC"/>
                </a:solidFill>
                <a:latin typeface="Average"/>
                <a:ea typeface="Average"/>
                <a:cs typeface="Average"/>
                <a:sym typeface="Average"/>
              </a:rPr>
              <a:t>growth in engagement (raising 5.3x per post)</a:t>
            </a:r>
          </a:p>
          <a:p>
            <a:pPr marL="457200" marR="0" lvl="0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verage"/>
              <a:buNone/>
            </a:pPr>
            <a:r>
              <a:rPr lang="en" sz="1600" b="0" i="0" u="none" strike="noStrike" cap="none">
                <a:solidFill>
                  <a:srgbClr val="CCCCCC"/>
                </a:solidFill>
                <a:latin typeface="Average"/>
                <a:ea typeface="Average"/>
                <a:cs typeface="Average"/>
                <a:sym typeface="Average"/>
              </a:rPr>
              <a:t>AMA thread on average 4,053 views vs. regular pages ~2256 views (~</a:t>
            </a:r>
            <a:r>
              <a:rPr lang="en" sz="2400" b="1" i="0" u="sng" strike="noStrike" cap="none">
                <a:solidFill>
                  <a:srgbClr val="FFFFFF"/>
                </a:solidFill>
                <a:latin typeface="Average"/>
                <a:ea typeface="Average"/>
                <a:cs typeface="Average"/>
                <a:sym typeface="Average"/>
              </a:rPr>
              <a:t>80%</a:t>
            </a:r>
            <a:r>
              <a:rPr lang="en" sz="1600" b="0" i="0" u="none" strike="noStrike" cap="none">
                <a:solidFill>
                  <a:schemeClr val="dk2"/>
                </a:solidFill>
                <a:latin typeface="Average"/>
                <a:ea typeface="Average"/>
                <a:cs typeface="Average"/>
                <a:sym typeface="Average"/>
              </a:rPr>
              <a:t> </a:t>
            </a:r>
            <a:r>
              <a:rPr lang="en" sz="1600" b="0" i="0" u="none" strike="noStrike" cap="none">
                <a:solidFill>
                  <a:srgbClr val="CCCCCC"/>
                </a:solidFill>
                <a:latin typeface="Average"/>
                <a:ea typeface="Average"/>
                <a:cs typeface="Average"/>
                <a:sym typeface="Average"/>
              </a:rPr>
              <a:t>growth)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Oswald"/>
              <a:buNone/>
            </a:pPr>
            <a:r>
              <a:rPr lang="en" sz="3000" b="0" i="0" u="none" strike="noStrike" cap="none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rPr>
              <a:t>Thank you for your attention!</a:t>
            </a:r>
            <a:br>
              <a:rPr lang="en" sz="3000" b="0" i="0" u="none" strike="noStrike" cap="none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rPr>
            </a:br>
            <a:r>
              <a:rPr lang="en" sz="2000" b="0" i="0" u="none" strike="noStrike" cap="none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rPr>
              <a:t>Learn more at www.contentpotluck.com</a:t>
            </a:r>
          </a:p>
        </p:txBody>
      </p:sp>
      <p:sp>
        <p:nvSpPr>
          <p:cNvPr id="115" name="Shape 115"/>
          <p:cNvSpPr/>
          <p:nvPr/>
        </p:nvSpPr>
        <p:spPr>
          <a:xfrm>
            <a:off x="955663" y="1629420"/>
            <a:ext cx="3693083" cy="3514080"/>
          </a:xfrm>
          <a:prstGeom prst="ellipse">
            <a:avLst/>
          </a:prstGeom>
          <a:solidFill>
            <a:srgbClr val="FF9900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6" name="Shape 116"/>
          <p:cNvSpPr/>
          <p:nvPr/>
        </p:nvSpPr>
        <p:spPr>
          <a:xfrm>
            <a:off x="5012012" y="1553791"/>
            <a:ext cx="3630098" cy="3586908"/>
          </a:xfrm>
          <a:prstGeom prst="ellipse">
            <a:avLst/>
          </a:prstGeom>
          <a:solidFill>
            <a:srgbClr val="FF9900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7" name="Shape 117"/>
          <p:cNvSpPr txBox="1"/>
          <p:nvPr/>
        </p:nvSpPr>
        <p:spPr>
          <a:xfrm>
            <a:off x="1020275" y="2963450"/>
            <a:ext cx="3565485" cy="1538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ct val="25000"/>
              <a:buFont typeface="Arial"/>
              <a:buNone/>
            </a:pPr>
            <a:r>
              <a:rPr lang="en" sz="1400" b="0" i="0" u="none" strike="noStrike" cap="none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rPr>
              <a:t>Nikoletta Vecsei Harrold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ct val="25000"/>
              <a:buFont typeface="Arial"/>
              <a:buNone/>
            </a:pPr>
            <a:r>
              <a:rPr lang="en" sz="1400" b="0" i="0" u="none" strike="noStrike" cap="none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rPr>
              <a:t>Director Communities Strategy, Transamerica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25000"/>
              <a:buFont typeface="Arial"/>
              <a:buNone/>
            </a:pPr>
            <a:r>
              <a:rPr lang="en" sz="1400" b="0" i="0" u="sng" strike="noStrike" cap="non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@Nikschen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25000"/>
              <a:buFont typeface="Arial"/>
              <a:buNone/>
            </a:pPr>
            <a:r>
              <a:rPr lang="en" sz="1400" b="0" i="0" u="sng" strike="noStrike" cap="non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https://www.linkedin.com/in/nikolettavecsei</a:t>
            </a:r>
          </a:p>
        </p:txBody>
      </p:sp>
      <p:sp>
        <p:nvSpPr>
          <p:cNvPr id="118" name="Shape 118"/>
          <p:cNvSpPr/>
          <p:nvPr/>
        </p:nvSpPr>
        <p:spPr>
          <a:xfrm>
            <a:off x="2308875" y="1851250"/>
            <a:ext cx="1041298" cy="1041298"/>
          </a:xfrm>
          <a:prstGeom prst="ellipse">
            <a:avLst/>
          </a:prstGeom>
          <a:blipFill rotWithShape="1">
            <a:blip r:embed="rId5">
              <a:alphaModFix/>
            </a:blip>
            <a:stretch>
              <a:fillRect/>
            </a:stretch>
          </a:blip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9" name="Shape 119"/>
          <p:cNvSpPr txBox="1"/>
          <p:nvPr/>
        </p:nvSpPr>
        <p:spPr>
          <a:xfrm>
            <a:off x="5075000" y="2963450"/>
            <a:ext cx="3502500" cy="1538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ct val="25000"/>
              <a:buFont typeface="Arial"/>
              <a:buNone/>
            </a:pPr>
            <a:r>
              <a:rPr lang="en" sz="1400" b="0" i="0" u="none" strike="noStrike" cap="none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rPr>
              <a:t>Laurel Nicholes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ct val="25000"/>
              <a:buFont typeface="Arial"/>
              <a:buNone/>
            </a:pPr>
            <a:r>
              <a:rPr lang="en" sz="1400" b="0" i="0" u="none" strike="noStrike" cap="none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rPr>
              <a:t>Director, Product Content Experience, 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ct val="25000"/>
              <a:buFont typeface="Arial"/>
              <a:buNone/>
            </a:pPr>
            <a:r>
              <a:rPr lang="en" sz="1400" b="0" i="0" u="none" strike="noStrike" cap="none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rPr>
              <a:t>F5 Networks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25000"/>
              <a:buFont typeface="Arial"/>
              <a:buNone/>
            </a:pPr>
            <a:r>
              <a:rPr lang="en" sz="1400" b="0" i="0" u="sng" strike="noStrike" cap="non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6"/>
              </a:rPr>
              <a:t>@LaurelNicholes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25000"/>
              <a:buFont typeface="Arial"/>
              <a:buNone/>
            </a:pPr>
            <a:r>
              <a:rPr lang="en" sz="1400" b="0" i="0" u="sng" strike="noStrike" cap="non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7"/>
              </a:rPr>
              <a:t>https://www.linkedin.com/in/laurelnicholes</a:t>
            </a:r>
          </a:p>
        </p:txBody>
      </p:sp>
      <p:sp>
        <p:nvSpPr>
          <p:cNvPr id="120" name="Shape 120"/>
          <p:cNvSpPr/>
          <p:nvPr/>
        </p:nvSpPr>
        <p:spPr>
          <a:xfrm>
            <a:off x="6404598" y="1851250"/>
            <a:ext cx="1074678" cy="955269"/>
          </a:xfrm>
          <a:prstGeom prst="ellipse">
            <a:avLst/>
          </a:prstGeom>
          <a:blipFill rotWithShape="1">
            <a:blip r:embed="rId8">
              <a:alphaModFix/>
            </a:blip>
            <a:stretch>
              <a:fillRect/>
            </a:stretch>
          </a:blipFill>
          <a:ln>
            <a:noFill/>
          </a:ln>
          <a:effectLst>
            <a:outerShdw blurRad="39999" dist="23000" dir="5400000" rotWithShape="0">
              <a:srgbClr val="000000">
                <a:alpha val="34509"/>
              </a:srgbClr>
            </a:outerShdw>
          </a:effectLst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late">
  <a:themeElements>
    <a:clrScheme name="Slate">
      <a:dk1>
        <a:srgbClr val="FFFFFF"/>
      </a:dk1>
      <a:lt1>
        <a:srgbClr val="37474F"/>
      </a:lt1>
      <a:dk2>
        <a:srgbClr val="9E9E9E"/>
      </a:dk2>
      <a:lt2>
        <a:srgbClr val="E0E0E0"/>
      </a:lt2>
      <a:accent1>
        <a:srgbClr val="616161"/>
      </a:accent1>
      <a:accent2>
        <a:srgbClr val="78909C"/>
      </a:accent2>
      <a:accent3>
        <a:srgbClr val="CACACA"/>
      </a:accent3>
      <a:accent4>
        <a:srgbClr val="64FFDA"/>
      </a:accent4>
      <a:accent5>
        <a:srgbClr val="FFD966"/>
      </a:accent5>
      <a:accent6>
        <a:srgbClr val="F5F5F5"/>
      </a:accent6>
      <a:hlink>
        <a:srgbClr val="FFD966"/>
      </a:hlink>
      <a:folHlink>
        <a:srgbClr val="FFD96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341</Words>
  <Application>Microsoft Office PowerPoint</Application>
  <PresentationFormat>On-screen Show (16:9)</PresentationFormat>
  <Paragraphs>33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Average</vt:lpstr>
      <vt:lpstr>Helvetica Neue</vt:lpstr>
      <vt:lpstr>Oswald</vt:lpstr>
      <vt:lpstr>slate</vt:lpstr>
      <vt:lpstr>Content Potluck</vt:lpstr>
      <vt:lpstr>How we built a content potluck </vt:lpstr>
      <vt:lpstr>Success Metrics</vt:lpstr>
      <vt:lpstr>Thank you for your attention! Learn more at www.contentpotluck.com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Content Potluck</dc:title>
  <dc:creator>Lisa Lambert</dc:creator>
  <cp:lastModifiedBy>Lisa Lambert</cp:lastModifiedBy>
  <cp:revision>1</cp:revision>
  <dcterms:modified xsi:type="dcterms:W3CDTF">2017-08-30T22:52:01Z</dcterms:modified>
</cp:coreProperties>
</file>